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3"/>
    <a:srgbClr val="000000"/>
    <a:srgbClr val="30AC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C75AF-B5E3-4D98-87F8-991A5D7C672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E503A-747A-4348-8C22-2D56F0789FDE}">
      <dgm:prSet phldrT="[Text]"/>
      <dgm:spPr/>
      <dgm:t>
        <a:bodyPr/>
        <a:lstStyle/>
        <a:p>
          <a:r>
            <a:rPr lang="sr-Cyrl-RS" dirty="0"/>
            <a:t>Тракасти </a:t>
          </a:r>
          <a:endParaRPr lang="en-US" dirty="0"/>
        </a:p>
      </dgm:t>
    </dgm:pt>
    <dgm:pt modelId="{07F2110D-7B4B-411E-896B-6CF0E16A19DE}" type="parTrans" cxnId="{4C919BF6-36DC-4032-8E5A-394EA5ED9ECB}">
      <dgm:prSet/>
      <dgm:spPr/>
      <dgm:t>
        <a:bodyPr/>
        <a:lstStyle/>
        <a:p>
          <a:endParaRPr lang="en-US"/>
        </a:p>
      </dgm:t>
    </dgm:pt>
    <dgm:pt modelId="{31420BA1-1810-40D2-B161-2347DB52CC91}" type="sibTrans" cxnId="{4C919BF6-36DC-4032-8E5A-394EA5ED9ECB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829F2DC1-A4FD-45F2-A821-559550BA4799}">
      <dgm:prSet phldrT="[Text]"/>
      <dgm:spPr/>
      <dgm:t>
        <a:bodyPr/>
        <a:lstStyle/>
        <a:p>
          <a:r>
            <a:rPr lang="sr-Cyrl-RS" dirty="0"/>
            <a:t>Плочасти</a:t>
          </a:r>
          <a:endParaRPr lang="en-US" dirty="0"/>
        </a:p>
      </dgm:t>
    </dgm:pt>
    <dgm:pt modelId="{CFDFB9C5-EB07-42EB-A04E-1DE3C6A31011}" type="parTrans" cxnId="{2C87DF42-0307-4C39-AF91-53A4CF44810F}">
      <dgm:prSet/>
      <dgm:spPr/>
      <dgm:t>
        <a:bodyPr/>
        <a:lstStyle/>
        <a:p>
          <a:endParaRPr lang="en-US"/>
        </a:p>
      </dgm:t>
    </dgm:pt>
    <dgm:pt modelId="{06ABE068-7DF1-4F29-B8EF-482CAB31952E}" type="sibTrans" cxnId="{2C87DF42-0307-4C39-AF91-53A4CF44810F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09EE835-C762-485C-A514-61585C2520A8}">
      <dgm:prSet phldrT="[Text]"/>
      <dgm:spPr/>
      <dgm:t>
        <a:bodyPr/>
        <a:lstStyle/>
        <a:p>
          <a:r>
            <a:rPr lang="sr-Cyrl-RS" dirty="0"/>
            <a:t>Завојни</a:t>
          </a:r>
          <a:endParaRPr lang="en-US" dirty="0"/>
        </a:p>
      </dgm:t>
    </dgm:pt>
    <dgm:pt modelId="{1BE4C577-42F9-4F8A-B457-5FE1AA94FC1B}" type="parTrans" cxnId="{2B4D2B3F-9F6A-4ACE-ADE2-1AAFA809CD20}">
      <dgm:prSet/>
      <dgm:spPr/>
      <dgm:t>
        <a:bodyPr/>
        <a:lstStyle/>
        <a:p>
          <a:endParaRPr lang="en-US"/>
        </a:p>
      </dgm:t>
    </dgm:pt>
    <dgm:pt modelId="{3ABD9F95-E2AE-46E7-916D-F67CE3903A62}" type="sibTrans" cxnId="{2B4D2B3F-9F6A-4ACE-ADE2-1AAFA809CD20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50697DFE-876D-4A43-8374-5BB75E4AE3B9}">
      <dgm:prSet phldrT="[Text]"/>
      <dgm:spPr/>
      <dgm:t>
        <a:bodyPr/>
        <a:lstStyle/>
        <a:p>
          <a:r>
            <a:rPr lang="sr-Cyrl-RS" dirty="0"/>
            <a:t>Пужни</a:t>
          </a:r>
          <a:endParaRPr lang="en-US" dirty="0"/>
        </a:p>
      </dgm:t>
    </dgm:pt>
    <dgm:pt modelId="{699D83D7-E7EE-435C-BB31-FD2EFE54CC17}" type="parTrans" cxnId="{7DEE6B45-B6E3-4768-B1A1-59F5DF95BC43}">
      <dgm:prSet/>
      <dgm:spPr/>
      <dgm:t>
        <a:bodyPr/>
        <a:lstStyle/>
        <a:p>
          <a:endParaRPr lang="en-US"/>
        </a:p>
      </dgm:t>
    </dgm:pt>
    <dgm:pt modelId="{48C319FB-9476-43A6-8B29-1FA0C9BD0ADB}" type="sibTrans" cxnId="{7DEE6B45-B6E3-4768-B1A1-59F5DF95BC43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69159DAA-BEA2-4DDD-B8AD-CCDCD0E5817E}">
      <dgm:prSet phldrT="[Text]"/>
      <dgm:spPr/>
      <dgm:t>
        <a:bodyPr/>
        <a:lstStyle/>
        <a:p>
          <a:r>
            <a:rPr lang="sr-Cyrl-RS" dirty="0"/>
            <a:t>Инерциони</a:t>
          </a:r>
          <a:endParaRPr lang="en-US" dirty="0"/>
        </a:p>
      </dgm:t>
    </dgm:pt>
    <dgm:pt modelId="{F97F21BD-C7F7-482C-83D6-A49BC4C69569}" type="parTrans" cxnId="{A4731B96-2D35-4B4B-9E74-851092F369A7}">
      <dgm:prSet/>
      <dgm:spPr/>
      <dgm:t>
        <a:bodyPr/>
        <a:lstStyle/>
        <a:p>
          <a:endParaRPr lang="en-US"/>
        </a:p>
      </dgm:t>
    </dgm:pt>
    <dgm:pt modelId="{15BD949D-9917-4897-9F06-6ED24E0FB308}" type="sibTrans" cxnId="{A4731B96-2D35-4B4B-9E74-851092F369A7}">
      <dgm:prSet/>
      <dgm:spPr/>
      <dgm:t>
        <a:bodyPr/>
        <a:lstStyle/>
        <a:p>
          <a:endParaRPr lang="en-US"/>
        </a:p>
      </dgm:t>
    </dgm:pt>
    <dgm:pt modelId="{26CEB39D-DBD3-4111-88B5-E5B4FCA33A1F}" type="pres">
      <dgm:prSet presAssocID="{96EC75AF-B5E3-4D98-87F8-991A5D7C6721}" presName="outerComposite" presStyleCnt="0">
        <dgm:presLayoutVars>
          <dgm:chMax val="5"/>
          <dgm:dir/>
          <dgm:resizeHandles val="exact"/>
        </dgm:presLayoutVars>
      </dgm:prSet>
      <dgm:spPr/>
    </dgm:pt>
    <dgm:pt modelId="{B10A288F-CDB8-4C45-AD15-583AA4630738}" type="pres">
      <dgm:prSet presAssocID="{96EC75AF-B5E3-4D98-87F8-991A5D7C6721}" presName="dummyMaxCanvas" presStyleCnt="0">
        <dgm:presLayoutVars/>
      </dgm:prSet>
      <dgm:spPr/>
    </dgm:pt>
    <dgm:pt modelId="{B6112E38-BDB5-48D6-BBB8-37B9660B885A}" type="pres">
      <dgm:prSet presAssocID="{96EC75AF-B5E3-4D98-87F8-991A5D7C6721}" presName="FiveNodes_1" presStyleLbl="node1" presStyleIdx="0" presStyleCnt="5">
        <dgm:presLayoutVars>
          <dgm:bulletEnabled val="1"/>
        </dgm:presLayoutVars>
      </dgm:prSet>
      <dgm:spPr/>
    </dgm:pt>
    <dgm:pt modelId="{FF08ED33-83B4-4479-8095-A9D15863ED0F}" type="pres">
      <dgm:prSet presAssocID="{96EC75AF-B5E3-4D98-87F8-991A5D7C6721}" presName="FiveNodes_2" presStyleLbl="node1" presStyleIdx="1" presStyleCnt="5">
        <dgm:presLayoutVars>
          <dgm:bulletEnabled val="1"/>
        </dgm:presLayoutVars>
      </dgm:prSet>
      <dgm:spPr/>
    </dgm:pt>
    <dgm:pt modelId="{B3530EBC-6036-414D-B24B-0929A84C3563}" type="pres">
      <dgm:prSet presAssocID="{96EC75AF-B5E3-4D98-87F8-991A5D7C6721}" presName="FiveNodes_3" presStyleLbl="node1" presStyleIdx="2" presStyleCnt="5">
        <dgm:presLayoutVars>
          <dgm:bulletEnabled val="1"/>
        </dgm:presLayoutVars>
      </dgm:prSet>
      <dgm:spPr/>
    </dgm:pt>
    <dgm:pt modelId="{A5852759-9802-44BA-AB9E-F5543115519E}" type="pres">
      <dgm:prSet presAssocID="{96EC75AF-B5E3-4D98-87F8-991A5D7C6721}" presName="FiveNodes_4" presStyleLbl="node1" presStyleIdx="3" presStyleCnt="5">
        <dgm:presLayoutVars>
          <dgm:bulletEnabled val="1"/>
        </dgm:presLayoutVars>
      </dgm:prSet>
      <dgm:spPr/>
    </dgm:pt>
    <dgm:pt modelId="{918BE061-30EB-490F-8C99-EB21E6772642}" type="pres">
      <dgm:prSet presAssocID="{96EC75AF-B5E3-4D98-87F8-991A5D7C6721}" presName="FiveNodes_5" presStyleLbl="node1" presStyleIdx="4" presStyleCnt="5">
        <dgm:presLayoutVars>
          <dgm:bulletEnabled val="1"/>
        </dgm:presLayoutVars>
      </dgm:prSet>
      <dgm:spPr/>
    </dgm:pt>
    <dgm:pt modelId="{B0F2DC54-294D-43EB-A19F-F51003700AAA}" type="pres">
      <dgm:prSet presAssocID="{96EC75AF-B5E3-4D98-87F8-991A5D7C6721}" presName="FiveConn_1-2" presStyleLbl="fgAccFollowNode1" presStyleIdx="0" presStyleCnt="4">
        <dgm:presLayoutVars>
          <dgm:bulletEnabled val="1"/>
        </dgm:presLayoutVars>
      </dgm:prSet>
      <dgm:spPr/>
    </dgm:pt>
    <dgm:pt modelId="{15A4D64F-D285-4629-AA33-ACE41FEAD07E}" type="pres">
      <dgm:prSet presAssocID="{96EC75AF-B5E3-4D98-87F8-991A5D7C6721}" presName="FiveConn_2-3" presStyleLbl="fgAccFollowNode1" presStyleIdx="1" presStyleCnt="4">
        <dgm:presLayoutVars>
          <dgm:bulletEnabled val="1"/>
        </dgm:presLayoutVars>
      </dgm:prSet>
      <dgm:spPr/>
    </dgm:pt>
    <dgm:pt modelId="{F5160EE6-E21E-4635-8015-F8A909BF9512}" type="pres">
      <dgm:prSet presAssocID="{96EC75AF-B5E3-4D98-87F8-991A5D7C6721}" presName="FiveConn_3-4" presStyleLbl="fgAccFollowNode1" presStyleIdx="2" presStyleCnt="4">
        <dgm:presLayoutVars>
          <dgm:bulletEnabled val="1"/>
        </dgm:presLayoutVars>
      </dgm:prSet>
      <dgm:spPr/>
    </dgm:pt>
    <dgm:pt modelId="{CA81295F-D166-4D60-9DFA-6A4B71EF21AF}" type="pres">
      <dgm:prSet presAssocID="{96EC75AF-B5E3-4D98-87F8-991A5D7C6721}" presName="FiveConn_4-5" presStyleLbl="fgAccFollowNode1" presStyleIdx="3" presStyleCnt="4">
        <dgm:presLayoutVars>
          <dgm:bulletEnabled val="1"/>
        </dgm:presLayoutVars>
      </dgm:prSet>
      <dgm:spPr/>
    </dgm:pt>
    <dgm:pt modelId="{88A13A07-01FD-4D22-81A4-8D96978F8FB9}" type="pres">
      <dgm:prSet presAssocID="{96EC75AF-B5E3-4D98-87F8-991A5D7C6721}" presName="FiveNodes_1_text" presStyleLbl="node1" presStyleIdx="4" presStyleCnt="5">
        <dgm:presLayoutVars>
          <dgm:bulletEnabled val="1"/>
        </dgm:presLayoutVars>
      </dgm:prSet>
      <dgm:spPr/>
    </dgm:pt>
    <dgm:pt modelId="{1B0131BA-FD61-4488-8292-2BEC1E32DBE0}" type="pres">
      <dgm:prSet presAssocID="{96EC75AF-B5E3-4D98-87F8-991A5D7C6721}" presName="FiveNodes_2_text" presStyleLbl="node1" presStyleIdx="4" presStyleCnt="5">
        <dgm:presLayoutVars>
          <dgm:bulletEnabled val="1"/>
        </dgm:presLayoutVars>
      </dgm:prSet>
      <dgm:spPr/>
    </dgm:pt>
    <dgm:pt modelId="{4A7F2E6A-C844-4A7E-BEF5-4183F75BCDA3}" type="pres">
      <dgm:prSet presAssocID="{96EC75AF-B5E3-4D98-87F8-991A5D7C6721}" presName="FiveNodes_3_text" presStyleLbl="node1" presStyleIdx="4" presStyleCnt="5">
        <dgm:presLayoutVars>
          <dgm:bulletEnabled val="1"/>
        </dgm:presLayoutVars>
      </dgm:prSet>
      <dgm:spPr/>
    </dgm:pt>
    <dgm:pt modelId="{2C90B056-8D0B-43EE-8742-26E0AB477B60}" type="pres">
      <dgm:prSet presAssocID="{96EC75AF-B5E3-4D98-87F8-991A5D7C6721}" presName="FiveNodes_4_text" presStyleLbl="node1" presStyleIdx="4" presStyleCnt="5">
        <dgm:presLayoutVars>
          <dgm:bulletEnabled val="1"/>
        </dgm:presLayoutVars>
      </dgm:prSet>
      <dgm:spPr/>
    </dgm:pt>
    <dgm:pt modelId="{F541F6C3-2192-40D2-B078-FCE114109FB5}" type="pres">
      <dgm:prSet presAssocID="{96EC75AF-B5E3-4D98-87F8-991A5D7C672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BBBAA11-52D5-45C2-837C-9AD9DF924BB9}" type="presOf" srcId="{96EC75AF-B5E3-4D98-87F8-991A5D7C6721}" destId="{26CEB39D-DBD3-4111-88B5-E5B4FCA33A1F}" srcOrd="0" destOrd="0" presId="urn:microsoft.com/office/officeart/2005/8/layout/vProcess5"/>
    <dgm:cxn modelId="{A366531E-0FD2-45CC-BE52-F1969D2117C2}" type="presOf" srcId="{31420BA1-1810-40D2-B161-2347DB52CC91}" destId="{B0F2DC54-294D-43EB-A19F-F51003700AAA}" srcOrd="0" destOrd="0" presId="urn:microsoft.com/office/officeart/2005/8/layout/vProcess5"/>
    <dgm:cxn modelId="{94F0752D-1A35-461D-B1D4-BF546D2967AE}" type="presOf" srcId="{69159DAA-BEA2-4DDD-B8AD-CCDCD0E5817E}" destId="{918BE061-30EB-490F-8C99-EB21E6772642}" srcOrd="0" destOrd="0" presId="urn:microsoft.com/office/officeart/2005/8/layout/vProcess5"/>
    <dgm:cxn modelId="{2D6BF731-2D7E-4B9B-8E1D-F1112E5A52AC}" type="presOf" srcId="{E09EE835-C762-485C-A514-61585C2520A8}" destId="{A5852759-9802-44BA-AB9E-F5543115519E}" srcOrd="0" destOrd="0" presId="urn:microsoft.com/office/officeart/2005/8/layout/vProcess5"/>
    <dgm:cxn modelId="{2B4D2B3F-9F6A-4ACE-ADE2-1AAFA809CD20}" srcId="{96EC75AF-B5E3-4D98-87F8-991A5D7C6721}" destId="{E09EE835-C762-485C-A514-61585C2520A8}" srcOrd="3" destOrd="0" parTransId="{1BE4C577-42F9-4F8A-B457-5FE1AA94FC1B}" sibTransId="{3ABD9F95-E2AE-46E7-916D-F67CE3903A62}"/>
    <dgm:cxn modelId="{2C87DF42-0307-4C39-AF91-53A4CF44810F}" srcId="{96EC75AF-B5E3-4D98-87F8-991A5D7C6721}" destId="{829F2DC1-A4FD-45F2-A821-559550BA4799}" srcOrd="1" destOrd="0" parTransId="{CFDFB9C5-EB07-42EB-A04E-1DE3C6A31011}" sibTransId="{06ABE068-7DF1-4F29-B8EF-482CAB31952E}"/>
    <dgm:cxn modelId="{7DEE6B45-B6E3-4768-B1A1-59F5DF95BC43}" srcId="{96EC75AF-B5E3-4D98-87F8-991A5D7C6721}" destId="{50697DFE-876D-4A43-8374-5BB75E4AE3B9}" srcOrd="2" destOrd="0" parTransId="{699D83D7-E7EE-435C-BB31-FD2EFE54CC17}" sibTransId="{48C319FB-9476-43A6-8B29-1FA0C9BD0ADB}"/>
    <dgm:cxn modelId="{2CF85A78-BE9C-4A33-8F18-01B48A882F8F}" type="presOf" srcId="{829F2DC1-A4FD-45F2-A821-559550BA4799}" destId="{1B0131BA-FD61-4488-8292-2BEC1E32DBE0}" srcOrd="1" destOrd="0" presId="urn:microsoft.com/office/officeart/2005/8/layout/vProcess5"/>
    <dgm:cxn modelId="{3595CA88-7A2B-4E41-BECF-35F04A1D80F0}" type="presOf" srcId="{BFDE503A-747A-4348-8C22-2D56F0789FDE}" destId="{88A13A07-01FD-4D22-81A4-8D96978F8FB9}" srcOrd="1" destOrd="0" presId="urn:microsoft.com/office/officeart/2005/8/layout/vProcess5"/>
    <dgm:cxn modelId="{BFA11890-029C-419E-83E7-31F0F9109795}" type="presOf" srcId="{50697DFE-876D-4A43-8374-5BB75E4AE3B9}" destId="{4A7F2E6A-C844-4A7E-BEF5-4183F75BCDA3}" srcOrd="1" destOrd="0" presId="urn:microsoft.com/office/officeart/2005/8/layout/vProcess5"/>
    <dgm:cxn modelId="{A4731B96-2D35-4B4B-9E74-851092F369A7}" srcId="{96EC75AF-B5E3-4D98-87F8-991A5D7C6721}" destId="{69159DAA-BEA2-4DDD-B8AD-CCDCD0E5817E}" srcOrd="4" destOrd="0" parTransId="{F97F21BD-C7F7-482C-83D6-A49BC4C69569}" sibTransId="{15BD949D-9917-4897-9F06-6ED24E0FB308}"/>
    <dgm:cxn modelId="{9ABDFBA6-5AF7-40CA-AB9E-8A47471CFFA6}" type="presOf" srcId="{E09EE835-C762-485C-A514-61585C2520A8}" destId="{2C90B056-8D0B-43EE-8742-26E0AB477B60}" srcOrd="1" destOrd="0" presId="urn:microsoft.com/office/officeart/2005/8/layout/vProcess5"/>
    <dgm:cxn modelId="{7EFAE6AB-E8DC-4BDC-9361-92E1CB80631C}" type="presOf" srcId="{3ABD9F95-E2AE-46E7-916D-F67CE3903A62}" destId="{CA81295F-D166-4D60-9DFA-6A4B71EF21AF}" srcOrd="0" destOrd="0" presId="urn:microsoft.com/office/officeart/2005/8/layout/vProcess5"/>
    <dgm:cxn modelId="{6E2B79B5-D28A-492E-92D4-1C017F46D7F3}" type="presOf" srcId="{BFDE503A-747A-4348-8C22-2D56F0789FDE}" destId="{B6112E38-BDB5-48D6-BBB8-37B9660B885A}" srcOrd="0" destOrd="0" presId="urn:microsoft.com/office/officeart/2005/8/layout/vProcess5"/>
    <dgm:cxn modelId="{A1478CD0-40A7-43EA-9B11-AD353964916C}" type="presOf" srcId="{829F2DC1-A4FD-45F2-A821-559550BA4799}" destId="{FF08ED33-83B4-4479-8095-A9D15863ED0F}" srcOrd="0" destOrd="0" presId="urn:microsoft.com/office/officeart/2005/8/layout/vProcess5"/>
    <dgm:cxn modelId="{1FCF4AE0-4732-48D6-AAB6-50EC8AA6C60F}" type="presOf" srcId="{06ABE068-7DF1-4F29-B8EF-482CAB31952E}" destId="{15A4D64F-D285-4629-AA33-ACE41FEAD07E}" srcOrd="0" destOrd="0" presId="urn:microsoft.com/office/officeart/2005/8/layout/vProcess5"/>
    <dgm:cxn modelId="{96220DF4-D62D-4B3F-A7A2-7B57661A0FA8}" type="presOf" srcId="{69159DAA-BEA2-4DDD-B8AD-CCDCD0E5817E}" destId="{F541F6C3-2192-40D2-B078-FCE114109FB5}" srcOrd="1" destOrd="0" presId="urn:microsoft.com/office/officeart/2005/8/layout/vProcess5"/>
    <dgm:cxn modelId="{2FCDA5F4-DD5E-4D74-B8AE-D572724A959A}" type="presOf" srcId="{50697DFE-876D-4A43-8374-5BB75E4AE3B9}" destId="{B3530EBC-6036-414D-B24B-0929A84C3563}" srcOrd="0" destOrd="0" presId="urn:microsoft.com/office/officeart/2005/8/layout/vProcess5"/>
    <dgm:cxn modelId="{659245F5-3D9D-4B06-AB5A-7F445478CEF8}" type="presOf" srcId="{48C319FB-9476-43A6-8B29-1FA0C9BD0ADB}" destId="{F5160EE6-E21E-4635-8015-F8A909BF9512}" srcOrd="0" destOrd="0" presId="urn:microsoft.com/office/officeart/2005/8/layout/vProcess5"/>
    <dgm:cxn modelId="{4C919BF6-36DC-4032-8E5A-394EA5ED9ECB}" srcId="{96EC75AF-B5E3-4D98-87F8-991A5D7C6721}" destId="{BFDE503A-747A-4348-8C22-2D56F0789FDE}" srcOrd="0" destOrd="0" parTransId="{07F2110D-7B4B-411E-896B-6CF0E16A19DE}" sibTransId="{31420BA1-1810-40D2-B161-2347DB52CC91}"/>
    <dgm:cxn modelId="{A557DD8A-71DC-456F-B87E-3BA69A4488D1}" type="presParOf" srcId="{26CEB39D-DBD3-4111-88B5-E5B4FCA33A1F}" destId="{B10A288F-CDB8-4C45-AD15-583AA4630738}" srcOrd="0" destOrd="0" presId="urn:microsoft.com/office/officeart/2005/8/layout/vProcess5"/>
    <dgm:cxn modelId="{041724DF-E001-455B-A527-E51D620274EA}" type="presParOf" srcId="{26CEB39D-DBD3-4111-88B5-E5B4FCA33A1F}" destId="{B6112E38-BDB5-48D6-BBB8-37B9660B885A}" srcOrd="1" destOrd="0" presId="urn:microsoft.com/office/officeart/2005/8/layout/vProcess5"/>
    <dgm:cxn modelId="{6F93A2FD-38C0-47AB-8742-A437D5019CBD}" type="presParOf" srcId="{26CEB39D-DBD3-4111-88B5-E5B4FCA33A1F}" destId="{FF08ED33-83B4-4479-8095-A9D15863ED0F}" srcOrd="2" destOrd="0" presId="urn:microsoft.com/office/officeart/2005/8/layout/vProcess5"/>
    <dgm:cxn modelId="{FB1A8A77-57B3-4515-BF0E-5FCB99B77670}" type="presParOf" srcId="{26CEB39D-DBD3-4111-88B5-E5B4FCA33A1F}" destId="{B3530EBC-6036-414D-B24B-0929A84C3563}" srcOrd="3" destOrd="0" presId="urn:microsoft.com/office/officeart/2005/8/layout/vProcess5"/>
    <dgm:cxn modelId="{A8D1913B-A98D-4644-9315-D7D28E1C0A92}" type="presParOf" srcId="{26CEB39D-DBD3-4111-88B5-E5B4FCA33A1F}" destId="{A5852759-9802-44BA-AB9E-F5543115519E}" srcOrd="4" destOrd="0" presId="urn:microsoft.com/office/officeart/2005/8/layout/vProcess5"/>
    <dgm:cxn modelId="{E9E96675-EEFA-4A17-BC8C-AC40F2FB33C0}" type="presParOf" srcId="{26CEB39D-DBD3-4111-88B5-E5B4FCA33A1F}" destId="{918BE061-30EB-490F-8C99-EB21E6772642}" srcOrd="5" destOrd="0" presId="urn:microsoft.com/office/officeart/2005/8/layout/vProcess5"/>
    <dgm:cxn modelId="{80A41E76-BFE2-41B6-807B-F2F2BAF36EAF}" type="presParOf" srcId="{26CEB39D-DBD3-4111-88B5-E5B4FCA33A1F}" destId="{B0F2DC54-294D-43EB-A19F-F51003700AAA}" srcOrd="6" destOrd="0" presId="urn:microsoft.com/office/officeart/2005/8/layout/vProcess5"/>
    <dgm:cxn modelId="{8F09284D-D73F-4079-BECA-C633929CCFFD}" type="presParOf" srcId="{26CEB39D-DBD3-4111-88B5-E5B4FCA33A1F}" destId="{15A4D64F-D285-4629-AA33-ACE41FEAD07E}" srcOrd="7" destOrd="0" presId="urn:microsoft.com/office/officeart/2005/8/layout/vProcess5"/>
    <dgm:cxn modelId="{FE690A63-45CA-4828-BA02-66413D5486E2}" type="presParOf" srcId="{26CEB39D-DBD3-4111-88B5-E5B4FCA33A1F}" destId="{F5160EE6-E21E-4635-8015-F8A909BF9512}" srcOrd="8" destOrd="0" presId="urn:microsoft.com/office/officeart/2005/8/layout/vProcess5"/>
    <dgm:cxn modelId="{06524D99-94D6-4B5A-9DA4-B405B4CF1A1B}" type="presParOf" srcId="{26CEB39D-DBD3-4111-88B5-E5B4FCA33A1F}" destId="{CA81295F-D166-4D60-9DFA-6A4B71EF21AF}" srcOrd="9" destOrd="0" presId="urn:microsoft.com/office/officeart/2005/8/layout/vProcess5"/>
    <dgm:cxn modelId="{D7B4732F-0C3F-41A0-98F1-3B2F85B41F53}" type="presParOf" srcId="{26CEB39D-DBD3-4111-88B5-E5B4FCA33A1F}" destId="{88A13A07-01FD-4D22-81A4-8D96978F8FB9}" srcOrd="10" destOrd="0" presId="urn:microsoft.com/office/officeart/2005/8/layout/vProcess5"/>
    <dgm:cxn modelId="{20822C37-2948-4101-9BCA-F83206A492A3}" type="presParOf" srcId="{26CEB39D-DBD3-4111-88B5-E5B4FCA33A1F}" destId="{1B0131BA-FD61-4488-8292-2BEC1E32DBE0}" srcOrd="11" destOrd="0" presId="urn:microsoft.com/office/officeart/2005/8/layout/vProcess5"/>
    <dgm:cxn modelId="{C024A6CD-2E63-4E07-9410-A5CB090742C6}" type="presParOf" srcId="{26CEB39D-DBD3-4111-88B5-E5B4FCA33A1F}" destId="{4A7F2E6A-C844-4A7E-BEF5-4183F75BCDA3}" srcOrd="12" destOrd="0" presId="urn:microsoft.com/office/officeart/2005/8/layout/vProcess5"/>
    <dgm:cxn modelId="{964E9069-7A54-4663-98C6-6D8DAA939781}" type="presParOf" srcId="{26CEB39D-DBD3-4111-88B5-E5B4FCA33A1F}" destId="{2C90B056-8D0B-43EE-8742-26E0AB477B60}" srcOrd="13" destOrd="0" presId="urn:microsoft.com/office/officeart/2005/8/layout/vProcess5"/>
    <dgm:cxn modelId="{B5A94D36-C36F-4497-B8AA-FC5DEA55C886}" type="presParOf" srcId="{26CEB39D-DBD3-4111-88B5-E5B4FCA33A1F}" destId="{F541F6C3-2192-40D2-B078-FCE114109F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83DD5-8536-47FA-AC81-44E40FA21BB0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C7E621-F1A2-4DBD-B770-C26D1F1D17F4}">
      <dgm:prSet phldrT="[Text]" custT="1"/>
      <dgm:spPr/>
      <dgm:t>
        <a:bodyPr/>
        <a:lstStyle/>
        <a:p>
          <a:r>
            <a: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Топао материјал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32E83-A690-42B2-813B-20483C6ABC8A}" type="parTrans" cxnId="{6B5E3116-049A-4040-850E-B1C5F1D15ED4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7F21BD-50CE-4EAA-A086-C32F7041A4B3}" type="sibTrans" cxnId="{6B5E3116-049A-4040-850E-B1C5F1D15ED4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13000"/>
          </a:stretch>
        </a:blipFill>
      </dgm:spPr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008D99-AA8B-495C-B7E4-D89C4F67E34E}">
      <dgm:prSet phldrT="[Text]" custT="1"/>
      <dgm:spPr/>
      <dgm:t>
        <a:bodyPr/>
        <a:lstStyle/>
        <a:p>
          <a:r>
            <a: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Влажан или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09606-FD30-429F-9710-7CC9CE2A9762}" type="parTrans" cxnId="{E561C44C-B577-480F-8780-6A8A34476BD9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B84683-EAB8-4DBD-8F70-CF2EE4514D52}" type="sibTrans" cxnId="{E561C44C-B577-480F-8780-6A8A34476BD9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10000"/>
          </a:stretch>
        </a:blipFill>
      </dgm:spPr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D493F-D89A-4E55-8A32-A361B4636415}" type="pres">
      <dgm:prSet presAssocID="{DF183DD5-8536-47FA-AC81-44E40FA21BB0}" presName="Name0" presStyleCnt="0">
        <dgm:presLayoutVars>
          <dgm:chMax val="7"/>
          <dgm:chPref val="7"/>
          <dgm:dir/>
        </dgm:presLayoutVars>
      </dgm:prSet>
      <dgm:spPr/>
    </dgm:pt>
    <dgm:pt modelId="{0791A4F6-784C-450D-8570-FB080E4B485D}" type="pres">
      <dgm:prSet presAssocID="{DF183DD5-8536-47FA-AC81-44E40FA21BB0}" presName="dot1" presStyleLbl="alignNode1" presStyleIdx="0" presStyleCnt="10"/>
      <dgm:spPr/>
    </dgm:pt>
    <dgm:pt modelId="{BB8706F1-D605-442B-A9B5-5A11EA56D216}" type="pres">
      <dgm:prSet presAssocID="{DF183DD5-8536-47FA-AC81-44E40FA21BB0}" presName="dot2" presStyleLbl="alignNode1" presStyleIdx="1" presStyleCnt="10"/>
      <dgm:spPr/>
    </dgm:pt>
    <dgm:pt modelId="{1EC90355-769C-49CD-8548-BF5D3D59C35F}" type="pres">
      <dgm:prSet presAssocID="{DF183DD5-8536-47FA-AC81-44E40FA21BB0}" presName="dot3" presStyleLbl="alignNode1" presStyleIdx="2" presStyleCnt="10"/>
      <dgm:spPr/>
    </dgm:pt>
    <dgm:pt modelId="{606F4893-609D-4AAF-AADA-529CC46751C6}" type="pres">
      <dgm:prSet presAssocID="{DF183DD5-8536-47FA-AC81-44E40FA21BB0}" presName="dotArrow1" presStyleLbl="alignNode1" presStyleIdx="3" presStyleCnt="10"/>
      <dgm:spPr/>
    </dgm:pt>
    <dgm:pt modelId="{BE6ED240-FD1E-462D-8AD0-4961F8AAAA44}" type="pres">
      <dgm:prSet presAssocID="{DF183DD5-8536-47FA-AC81-44E40FA21BB0}" presName="dotArrow2" presStyleLbl="alignNode1" presStyleIdx="4" presStyleCnt="10"/>
      <dgm:spPr/>
    </dgm:pt>
    <dgm:pt modelId="{089E4363-5E09-48A8-B6EC-717C01026D62}" type="pres">
      <dgm:prSet presAssocID="{DF183DD5-8536-47FA-AC81-44E40FA21BB0}" presName="dotArrow3" presStyleLbl="alignNode1" presStyleIdx="5" presStyleCnt="10"/>
      <dgm:spPr/>
    </dgm:pt>
    <dgm:pt modelId="{7B57CCFF-C652-48E3-BD4F-3526B3B71B06}" type="pres">
      <dgm:prSet presAssocID="{DF183DD5-8536-47FA-AC81-44E40FA21BB0}" presName="dotArrow4" presStyleLbl="alignNode1" presStyleIdx="6" presStyleCnt="10"/>
      <dgm:spPr/>
    </dgm:pt>
    <dgm:pt modelId="{495692CF-DBB4-414C-B257-B7482558E189}" type="pres">
      <dgm:prSet presAssocID="{DF183DD5-8536-47FA-AC81-44E40FA21BB0}" presName="dotArrow5" presStyleLbl="alignNode1" presStyleIdx="7" presStyleCnt="10"/>
      <dgm:spPr/>
    </dgm:pt>
    <dgm:pt modelId="{3A006ABF-CCB3-459E-93A5-6B1B29CD636F}" type="pres">
      <dgm:prSet presAssocID="{DF183DD5-8536-47FA-AC81-44E40FA21BB0}" presName="dotArrow6" presStyleLbl="alignNode1" presStyleIdx="8" presStyleCnt="10"/>
      <dgm:spPr/>
    </dgm:pt>
    <dgm:pt modelId="{A847DA28-3CA9-41EB-9568-7ACC50DADF2C}" type="pres">
      <dgm:prSet presAssocID="{DF183DD5-8536-47FA-AC81-44E40FA21BB0}" presName="dotArrow7" presStyleLbl="alignNode1" presStyleIdx="9" presStyleCnt="10"/>
      <dgm:spPr/>
    </dgm:pt>
    <dgm:pt modelId="{5FD62AF3-BE81-4BFB-9A90-493A5A3DF906}" type="pres">
      <dgm:prSet presAssocID="{9AC7E621-F1A2-4DBD-B770-C26D1F1D17F4}" presName="parTx1" presStyleLbl="node1" presStyleIdx="0" presStyleCnt="2"/>
      <dgm:spPr/>
    </dgm:pt>
    <dgm:pt modelId="{A3662651-0ADE-4310-BDB9-6E24F3E2C386}" type="pres">
      <dgm:prSet presAssocID="{397F21BD-50CE-4EAA-A086-C32F7041A4B3}" presName="picture1" presStyleCnt="0"/>
      <dgm:spPr/>
    </dgm:pt>
    <dgm:pt modelId="{D176C718-AABD-4F37-8A58-10D5058A1700}" type="pres">
      <dgm:prSet presAssocID="{397F21BD-50CE-4EAA-A086-C32F7041A4B3}" presName="imageRepeatNode" presStyleLbl="fgImgPlace1" presStyleIdx="0" presStyleCnt="2"/>
      <dgm:spPr/>
    </dgm:pt>
    <dgm:pt modelId="{E0211B87-F167-4B91-AF71-356496663262}" type="pres">
      <dgm:prSet presAssocID="{15008D99-AA8B-495C-B7E4-D89C4F67E34E}" presName="parTx2" presStyleLbl="node1" presStyleIdx="1" presStyleCnt="2"/>
      <dgm:spPr/>
    </dgm:pt>
    <dgm:pt modelId="{34CFD177-7B94-42A1-A9FE-5D335251C819}" type="pres">
      <dgm:prSet presAssocID="{5FB84683-EAB8-4DBD-8F70-CF2EE4514D52}" presName="picture2" presStyleCnt="0"/>
      <dgm:spPr/>
    </dgm:pt>
    <dgm:pt modelId="{1FA8E987-A90A-4501-B1F1-1456FE885A64}" type="pres">
      <dgm:prSet presAssocID="{5FB84683-EAB8-4DBD-8F70-CF2EE4514D52}" presName="imageRepeatNode" presStyleLbl="fgImgPlace1" presStyleIdx="1" presStyleCnt="2"/>
      <dgm:spPr/>
    </dgm:pt>
  </dgm:ptLst>
  <dgm:cxnLst>
    <dgm:cxn modelId="{6B5E3116-049A-4040-850E-B1C5F1D15ED4}" srcId="{DF183DD5-8536-47FA-AC81-44E40FA21BB0}" destId="{9AC7E621-F1A2-4DBD-B770-C26D1F1D17F4}" srcOrd="0" destOrd="0" parTransId="{85532E83-A690-42B2-813B-20483C6ABC8A}" sibTransId="{397F21BD-50CE-4EAA-A086-C32F7041A4B3}"/>
    <dgm:cxn modelId="{E6A0C934-A6A1-4843-9F6D-0CEAAFF9EFFF}" type="presOf" srcId="{397F21BD-50CE-4EAA-A086-C32F7041A4B3}" destId="{D176C718-AABD-4F37-8A58-10D5058A1700}" srcOrd="0" destOrd="0" presId="urn:microsoft.com/office/officeart/2008/layout/AscendingPictureAccentProcess"/>
    <dgm:cxn modelId="{E561C44C-B577-480F-8780-6A8A34476BD9}" srcId="{DF183DD5-8536-47FA-AC81-44E40FA21BB0}" destId="{15008D99-AA8B-495C-B7E4-D89C4F67E34E}" srcOrd="1" destOrd="0" parTransId="{40809606-FD30-429F-9710-7CC9CE2A9762}" sibTransId="{5FB84683-EAB8-4DBD-8F70-CF2EE4514D52}"/>
    <dgm:cxn modelId="{9EB6F17D-A0E9-42E2-B86B-FD9017F06944}" type="presOf" srcId="{15008D99-AA8B-495C-B7E4-D89C4F67E34E}" destId="{E0211B87-F167-4B91-AF71-356496663262}" srcOrd="0" destOrd="0" presId="urn:microsoft.com/office/officeart/2008/layout/AscendingPictureAccentProcess"/>
    <dgm:cxn modelId="{88CACCA2-5D31-434F-A4D1-AB33FB4C36AF}" type="presOf" srcId="{9AC7E621-F1A2-4DBD-B770-C26D1F1D17F4}" destId="{5FD62AF3-BE81-4BFB-9A90-493A5A3DF906}" srcOrd="0" destOrd="0" presId="urn:microsoft.com/office/officeart/2008/layout/AscendingPictureAccentProcess"/>
    <dgm:cxn modelId="{624F9EE2-A83B-4569-A80D-7DB066AEC096}" type="presOf" srcId="{5FB84683-EAB8-4DBD-8F70-CF2EE4514D52}" destId="{1FA8E987-A90A-4501-B1F1-1456FE885A64}" srcOrd="0" destOrd="0" presId="urn:microsoft.com/office/officeart/2008/layout/AscendingPictureAccentProcess"/>
    <dgm:cxn modelId="{5BFCA0F6-3EAD-48A2-9DCA-40957760E9BF}" type="presOf" srcId="{DF183DD5-8536-47FA-AC81-44E40FA21BB0}" destId="{4BED493F-D89A-4E55-8A32-A361B4636415}" srcOrd="0" destOrd="0" presId="urn:microsoft.com/office/officeart/2008/layout/AscendingPictureAccentProcess"/>
    <dgm:cxn modelId="{943EAEAA-C947-41F4-9920-ACFAA08DCE97}" type="presParOf" srcId="{4BED493F-D89A-4E55-8A32-A361B4636415}" destId="{0791A4F6-784C-450D-8570-FB080E4B485D}" srcOrd="0" destOrd="0" presId="urn:microsoft.com/office/officeart/2008/layout/AscendingPictureAccentProcess"/>
    <dgm:cxn modelId="{BF9C6375-C288-4F0A-A0C8-FACBFCE662AE}" type="presParOf" srcId="{4BED493F-D89A-4E55-8A32-A361B4636415}" destId="{BB8706F1-D605-442B-A9B5-5A11EA56D216}" srcOrd="1" destOrd="0" presId="urn:microsoft.com/office/officeart/2008/layout/AscendingPictureAccentProcess"/>
    <dgm:cxn modelId="{85B9C63B-D2A4-4678-BC4A-F380011E6593}" type="presParOf" srcId="{4BED493F-D89A-4E55-8A32-A361B4636415}" destId="{1EC90355-769C-49CD-8548-BF5D3D59C35F}" srcOrd="2" destOrd="0" presId="urn:microsoft.com/office/officeart/2008/layout/AscendingPictureAccentProcess"/>
    <dgm:cxn modelId="{AAB714BE-F2F5-4A45-8629-3A778CA6C48D}" type="presParOf" srcId="{4BED493F-D89A-4E55-8A32-A361B4636415}" destId="{606F4893-609D-4AAF-AADA-529CC46751C6}" srcOrd="3" destOrd="0" presId="urn:microsoft.com/office/officeart/2008/layout/AscendingPictureAccentProcess"/>
    <dgm:cxn modelId="{EBBCD1A4-37FC-4BA3-8F3D-DF94E645AB1B}" type="presParOf" srcId="{4BED493F-D89A-4E55-8A32-A361B4636415}" destId="{BE6ED240-FD1E-462D-8AD0-4961F8AAAA44}" srcOrd="4" destOrd="0" presId="urn:microsoft.com/office/officeart/2008/layout/AscendingPictureAccentProcess"/>
    <dgm:cxn modelId="{1975DB7D-A0A0-4108-AA3B-28EE97EA6BD3}" type="presParOf" srcId="{4BED493F-D89A-4E55-8A32-A361B4636415}" destId="{089E4363-5E09-48A8-B6EC-717C01026D62}" srcOrd="5" destOrd="0" presId="urn:microsoft.com/office/officeart/2008/layout/AscendingPictureAccentProcess"/>
    <dgm:cxn modelId="{C7C6155B-91B8-46E5-B218-9DC41EA48DB9}" type="presParOf" srcId="{4BED493F-D89A-4E55-8A32-A361B4636415}" destId="{7B57CCFF-C652-48E3-BD4F-3526B3B71B06}" srcOrd="6" destOrd="0" presId="urn:microsoft.com/office/officeart/2008/layout/AscendingPictureAccentProcess"/>
    <dgm:cxn modelId="{11A7214D-53C8-4E22-8EB3-7761562897EB}" type="presParOf" srcId="{4BED493F-D89A-4E55-8A32-A361B4636415}" destId="{495692CF-DBB4-414C-B257-B7482558E189}" srcOrd="7" destOrd="0" presId="urn:microsoft.com/office/officeart/2008/layout/AscendingPictureAccentProcess"/>
    <dgm:cxn modelId="{3A800100-4ADF-4E04-962F-60B6ADA0573D}" type="presParOf" srcId="{4BED493F-D89A-4E55-8A32-A361B4636415}" destId="{3A006ABF-CCB3-459E-93A5-6B1B29CD636F}" srcOrd="8" destOrd="0" presId="urn:microsoft.com/office/officeart/2008/layout/AscendingPictureAccentProcess"/>
    <dgm:cxn modelId="{01C3239A-C2A1-4636-8EE4-864F9628AF47}" type="presParOf" srcId="{4BED493F-D89A-4E55-8A32-A361B4636415}" destId="{A847DA28-3CA9-41EB-9568-7ACC50DADF2C}" srcOrd="9" destOrd="0" presId="urn:microsoft.com/office/officeart/2008/layout/AscendingPictureAccentProcess"/>
    <dgm:cxn modelId="{D18D8EAF-1646-43DA-BC28-B75DD583496F}" type="presParOf" srcId="{4BED493F-D89A-4E55-8A32-A361B4636415}" destId="{5FD62AF3-BE81-4BFB-9A90-493A5A3DF906}" srcOrd="10" destOrd="0" presId="urn:microsoft.com/office/officeart/2008/layout/AscendingPictureAccentProcess"/>
    <dgm:cxn modelId="{9B2BEDA9-F338-4277-B355-356930945A63}" type="presParOf" srcId="{4BED493F-D89A-4E55-8A32-A361B4636415}" destId="{A3662651-0ADE-4310-BDB9-6E24F3E2C386}" srcOrd="11" destOrd="0" presId="urn:microsoft.com/office/officeart/2008/layout/AscendingPictureAccentProcess"/>
    <dgm:cxn modelId="{48953FD3-FE59-4877-A3C0-9091860A44FB}" type="presParOf" srcId="{A3662651-0ADE-4310-BDB9-6E24F3E2C386}" destId="{D176C718-AABD-4F37-8A58-10D5058A1700}" srcOrd="0" destOrd="0" presId="urn:microsoft.com/office/officeart/2008/layout/AscendingPictureAccentProcess"/>
    <dgm:cxn modelId="{FBC8996D-49C4-4B73-8E5F-C937E04A1D46}" type="presParOf" srcId="{4BED493F-D89A-4E55-8A32-A361B4636415}" destId="{E0211B87-F167-4B91-AF71-356496663262}" srcOrd="12" destOrd="0" presId="urn:microsoft.com/office/officeart/2008/layout/AscendingPictureAccentProcess"/>
    <dgm:cxn modelId="{EAA6AB8B-6E6C-4A7B-8A37-2938FC17F339}" type="presParOf" srcId="{4BED493F-D89A-4E55-8A32-A361B4636415}" destId="{34CFD177-7B94-42A1-A9FE-5D335251C819}" srcOrd="13" destOrd="0" presId="urn:microsoft.com/office/officeart/2008/layout/AscendingPictureAccentProcess"/>
    <dgm:cxn modelId="{6EA9C344-A2C5-45FC-99C4-201F85B76EA9}" type="presParOf" srcId="{34CFD177-7B94-42A1-A9FE-5D335251C819}" destId="{1FA8E987-A90A-4501-B1F1-1456FE885A6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0C4D19-F28A-4AE7-9D48-80C725C2F8CB}" type="doc">
      <dgm:prSet loTypeId="urn:microsoft.com/office/officeart/2005/8/layout/hList6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FD571EF-EFF6-4D04-9686-5ED0EC3E3173}">
      <dgm:prSet phldrT="[Text]" custT="1"/>
      <dgm:spPr/>
      <dgm:t>
        <a:bodyPr/>
        <a:lstStyle/>
        <a:p>
          <a:r>
            <a: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Премјештање мокрог материјала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BA8C73-648B-4A1E-AE89-BF2C97205506}" type="parTrans" cxnId="{0B4732CB-6546-421A-9DDE-7A9B716C4043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847CC4-53D4-41F7-91B3-9C963B586CC4}" type="sibTrans" cxnId="{0B4732CB-6546-421A-9DDE-7A9B716C4043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3A87C8-7D51-4F0C-99F9-E2FDD086244C}">
      <dgm:prSet phldrT="[Text]" custT="1"/>
      <dgm:spPr/>
      <dgm:t>
        <a:bodyPr/>
        <a:lstStyle/>
        <a:p>
          <a:r>
            <a: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Угаљ, шљунак итд.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06A43-0EFB-4BDA-8561-8C76A820BE92}" type="parTrans" cxnId="{73E5F7ED-7069-43C1-A72E-2D3E1432E17A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B9CC62-9921-4813-8F93-99244EF63435}" type="sibTrans" cxnId="{73E5F7ED-7069-43C1-A72E-2D3E1432E17A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3A5A7C-DD2D-434B-963A-445D4E656BD5}">
      <dgm:prSet phldrT="[Text]" custT="1"/>
      <dgm:spPr/>
      <dgm:t>
        <a:bodyPr/>
        <a:lstStyle/>
        <a:p>
          <a:r>
            <a:rPr lang="sr-Cyrl-R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мања растојања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011C66-CE2E-4A4C-A3C1-70E3EA0214C1}" type="parTrans" cxnId="{1226696C-EA53-4888-BDB4-F0C43D44FC12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1E83A-55A7-44B4-9867-FB91649EEA65}" type="sibTrans" cxnId="{1226696C-EA53-4888-BDB4-F0C43D44FC12}">
      <dgm:prSet/>
      <dgm:spPr/>
      <dgm:t>
        <a:bodyPr/>
        <a:lstStyle/>
        <a:p>
          <a:endParaRPr lang="en-U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502A2-E327-4A13-AD13-2DB3AE4A5257}" type="pres">
      <dgm:prSet presAssocID="{770C4D19-F28A-4AE7-9D48-80C725C2F8CB}" presName="Name0" presStyleCnt="0">
        <dgm:presLayoutVars>
          <dgm:dir/>
          <dgm:resizeHandles val="exact"/>
        </dgm:presLayoutVars>
      </dgm:prSet>
      <dgm:spPr/>
    </dgm:pt>
    <dgm:pt modelId="{867383DC-A227-41A7-ACAC-29F24C900531}" type="pres">
      <dgm:prSet presAssocID="{6FD571EF-EFF6-4D04-9686-5ED0EC3E3173}" presName="node" presStyleLbl="node1" presStyleIdx="0" presStyleCnt="3">
        <dgm:presLayoutVars>
          <dgm:bulletEnabled val="1"/>
        </dgm:presLayoutVars>
      </dgm:prSet>
      <dgm:spPr/>
    </dgm:pt>
    <dgm:pt modelId="{43DE84BC-A20D-4EAC-8CB1-4485201770EB}" type="pres">
      <dgm:prSet presAssocID="{C3847CC4-53D4-41F7-91B3-9C963B586CC4}" presName="sibTrans" presStyleCnt="0"/>
      <dgm:spPr/>
    </dgm:pt>
    <dgm:pt modelId="{CDF8C5C6-CA51-43D7-8E0A-E62AE74613F5}" type="pres">
      <dgm:prSet presAssocID="{FA3A87C8-7D51-4F0C-99F9-E2FDD086244C}" presName="node" presStyleLbl="node1" presStyleIdx="1" presStyleCnt="3">
        <dgm:presLayoutVars>
          <dgm:bulletEnabled val="1"/>
        </dgm:presLayoutVars>
      </dgm:prSet>
      <dgm:spPr/>
    </dgm:pt>
    <dgm:pt modelId="{2B4F83CB-C934-4973-88DF-CA64E2DE465E}" type="pres">
      <dgm:prSet presAssocID="{B2B9CC62-9921-4813-8F93-99244EF63435}" presName="sibTrans" presStyleCnt="0"/>
      <dgm:spPr/>
    </dgm:pt>
    <dgm:pt modelId="{5D70BC4C-DDA1-49BA-A10D-C0712669BDB9}" type="pres">
      <dgm:prSet presAssocID="{6D3A5A7C-DD2D-434B-963A-445D4E656BD5}" presName="node" presStyleLbl="node1" presStyleIdx="2" presStyleCnt="3">
        <dgm:presLayoutVars>
          <dgm:bulletEnabled val="1"/>
        </dgm:presLayoutVars>
      </dgm:prSet>
      <dgm:spPr/>
    </dgm:pt>
  </dgm:ptLst>
  <dgm:cxnLst>
    <dgm:cxn modelId="{7BF33500-F4C7-4262-A8D8-430115A41676}" type="presOf" srcId="{6FD571EF-EFF6-4D04-9686-5ED0EC3E3173}" destId="{867383DC-A227-41A7-ACAC-29F24C900531}" srcOrd="0" destOrd="0" presId="urn:microsoft.com/office/officeart/2005/8/layout/hList6"/>
    <dgm:cxn modelId="{9B5F443F-995C-4E30-890E-031F2BCBD54C}" type="presOf" srcId="{FA3A87C8-7D51-4F0C-99F9-E2FDD086244C}" destId="{CDF8C5C6-CA51-43D7-8E0A-E62AE74613F5}" srcOrd="0" destOrd="0" presId="urn:microsoft.com/office/officeart/2005/8/layout/hList6"/>
    <dgm:cxn modelId="{2F1F9A44-09F4-4D60-A184-2DA57DBDFB2A}" type="presOf" srcId="{770C4D19-F28A-4AE7-9D48-80C725C2F8CB}" destId="{253502A2-E327-4A13-AD13-2DB3AE4A5257}" srcOrd="0" destOrd="0" presId="urn:microsoft.com/office/officeart/2005/8/layout/hList6"/>
    <dgm:cxn modelId="{1226696C-EA53-4888-BDB4-F0C43D44FC12}" srcId="{770C4D19-F28A-4AE7-9D48-80C725C2F8CB}" destId="{6D3A5A7C-DD2D-434B-963A-445D4E656BD5}" srcOrd="2" destOrd="0" parTransId="{F2011C66-CE2E-4A4C-A3C1-70E3EA0214C1}" sibTransId="{DB31E83A-55A7-44B4-9867-FB91649EEA65}"/>
    <dgm:cxn modelId="{8BF1D2AB-E5C3-4837-AFE0-3D8AC92156ED}" type="presOf" srcId="{6D3A5A7C-DD2D-434B-963A-445D4E656BD5}" destId="{5D70BC4C-DDA1-49BA-A10D-C0712669BDB9}" srcOrd="0" destOrd="0" presId="urn:microsoft.com/office/officeart/2005/8/layout/hList6"/>
    <dgm:cxn modelId="{0B4732CB-6546-421A-9DDE-7A9B716C4043}" srcId="{770C4D19-F28A-4AE7-9D48-80C725C2F8CB}" destId="{6FD571EF-EFF6-4D04-9686-5ED0EC3E3173}" srcOrd="0" destOrd="0" parTransId="{45BA8C73-648B-4A1E-AE89-BF2C97205506}" sibTransId="{C3847CC4-53D4-41F7-91B3-9C963B586CC4}"/>
    <dgm:cxn modelId="{73E5F7ED-7069-43C1-A72E-2D3E1432E17A}" srcId="{770C4D19-F28A-4AE7-9D48-80C725C2F8CB}" destId="{FA3A87C8-7D51-4F0C-99F9-E2FDD086244C}" srcOrd="1" destOrd="0" parTransId="{01306A43-0EFB-4BDA-8561-8C76A820BE92}" sibTransId="{B2B9CC62-9921-4813-8F93-99244EF63435}"/>
    <dgm:cxn modelId="{777AFB13-9181-4ED6-854A-48C756C04978}" type="presParOf" srcId="{253502A2-E327-4A13-AD13-2DB3AE4A5257}" destId="{867383DC-A227-41A7-ACAC-29F24C900531}" srcOrd="0" destOrd="0" presId="urn:microsoft.com/office/officeart/2005/8/layout/hList6"/>
    <dgm:cxn modelId="{9B5D205C-6752-44C3-8823-923370081D7D}" type="presParOf" srcId="{253502A2-E327-4A13-AD13-2DB3AE4A5257}" destId="{43DE84BC-A20D-4EAC-8CB1-4485201770EB}" srcOrd="1" destOrd="0" presId="urn:microsoft.com/office/officeart/2005/8/layout/hList6"/>
    <dgm:cxn modelId="{65093A7F-76FF-4EA7-BB42-FCF8BA843342}" type="presParOf" srcId="{253502A2-E327-4A13-AD13-2DB3AE4A5257}" destId="{CDF8C5C6-CA51-43D7-8E0A-E62AE74613F5}" srcOrd="2" destOrd="0" presId="urn:microsoft.com/office/officeart/2005/8/layout/hList6"/>
    <dgm:cxn modelId="{A0CD4B81-E07E-4D4A-92FF-3E3D5D60C1E6}" type="presParOf" srcId="{253502A2-E327-4A13-AD13-2DB3AE4A5257}" destId="{2B4F83CB-C934-4973-88DF-CA64E2DE465E}" srcOrd="3" destOrd="0" presId="urn:microsoft.com/office/officeart/2005/8/layout/hList6"/>
    <dgm:cxn modelId="{C742DF02-AFCA-43C7-BFEA-9A22D328D2B6}" type="presParOf" srcId="{253502A2-E327-4A13-AD13-2DB3AE4A5257}" destId="{5D70BC4C-DDA1-49BA-A10D-C0712669BDB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1320C-0E72-4981-AE98-BE912596F7B0}" type="doc">
      <dgm:prSet loTypeId="urn:microsoft.com/office/officeart/2005/8/layout/chevronAccent+Icon" loCatId="process" qsTypeId="urn:microsoft.com/office/officeart/2005/8/quickstyle/3d2" qsCatId="3D" csTypeId="urn:microsoft.com/office/officeart/2005/8/colors/accent1_1" csCatId="accent1" phldr="1"/>
      <dgm:spPr/>
    </dgm:pt>
    <dgm:pt modelId="{2C9E8CF9-7EF6-4ED8-A540-4FFBE4AAACA1}">
      <dgm:prSet phldrT="[Text]" custT="1"/>
      <dgm:spPr/>
      <dgm:t>
        <a:bodyPr/>
        <a:lstStyle/>
        <a:p>
          <a:r>
            <a:rPr lang="sr-Cyrl-RS" sz="2400" dirty="0"/>
            <a:t>Поцинковани угљенични лим</a:t>
          </a:r>
          <a:endParaRPr lang="en-US" sz="2400" dirty="0"/>
        </a:p>
      </dgm:t>
    </dgm:pt>
    <dgm:pt modelId="{445C6EE2-3B7F-4AA8-866B-A2C113AB9808}" type="parTrans" cxnId="{B5C1D301-0377-4588-89C1-FCB887815DD6}">
      <dgm:prSet/>
      <dgm:spPr/>
      <dgm:t>
        <a:bodyPr/>
        <a:lstStyle/>
        <a:p>
          <a:endParaRPr lang="en-US" sz="2400"/>
        </a:p>
      </dgm:t>
    </dgm:pt>
    <dgm:pt modelId="{BF6EFBD0-45F2-49CA-A267-4F2AEC01ACB3}" type="sibTrans" cxnId="{B5C1D301-0377-4588-89C1-FCB887815DD6}">
      <dgm:prSet/>
      <dgm:spPr/>
      <dgm:t>
        <a:bodyPr/>
        <a:lstStyle/>
        <a:p>
          <a:endParaRPr lang="en-US" sz="2400"/>
        </a:p>
      </dgm:t>
    </dgm:pt>
    <dgm:pt modelId="{5738A8A5-60D8-489F-B434-81647E829BE6}">
      <dgm:prSet phldrT="[Text]" custT="1"/>
      <dgm:spPr/>
      <dgm:t>
        <a:bodyPr/>
        <a:lstStyle/>
        <a:p>
          <a:r>
            <a:rPr lang="sr-Cyrl-RS" sz="2400" dirty="0"/>
            <a:t>Нерђајући челик</a:t>
          </a:r>
          <a:endParaRPr lang="en-US" sz="2400" dirty="0"/>
        </a:p>
      </dgm:t>
    </dgm:pt>
    <dgm:pt modelId="{59DDAC43-0FB9-4065-8098-111F8AECA22B}" type="parTrans" cxnId="{F59CFE4A-BAA3-4B6B-B4B3-2227391CA380}">
      <dgm:prSet/>
      <dgm:spPr/>
      <dgm:t>
        <a:bodyPr/>
        <a:lstStyle/>
        <a:p>
          <a:endParaRPr lang="en-US" sz="2400"/>
        </a:p>
      </dgm:t>
    </dgm:pt>
    <dgm:pt modelId="{FE4BB9BE-B425-4147-A8AD-D903EC36559A}" type="sibTrans" cxnId="{F59CFE4A-BAA3-4B6B-B4B3-2227391CA380}">
      <dgm:prSet/>
      <dgm:spPr/>
      <dgm:t>
        <a:bodyPr/>
        <a:lstStyle/>
        <a:p>
          <a:endParaRPr lang="en-US" sz="2400"/>
        </a:p>
      </dgm:t>
    </dgm:pt>
    <dgm:pt modelId="{3E35ED9F-7114-4BEE-89B9-29FD6A2E3277}" type="pres">
      <dgm:prSet presAssocID="{1AE1320C-0E72-4981-AE98-BE912596F7B0}" presName="Name0" presStyleCnt="0">
        <dgm:presLayoutVars>
          <dgm:dir/>
          <dgm:resizeHandles val="exact"/>
        </dgm:presLayoutVars>
      </dgm:prSet>
      <dgm:spPr/>
    </dgm:pt>
    <dgm:pt modelId="{3E440049-AC5C-41BD-82B2-34AFA32EC9E1}" type="pres">
      <dgm:prSet presAssocID="{2C9E8CF9-7EF6-4ED8-A540-4FFBE4AAACA1}" presName="composite" presStyleCnt="0"/>
      <dgm:spPr/>
    </dgm:pt>
    <dgm:pt modelId="{0E0CEE5E-36A7-4368-816B-AAC169D0CA5C}" type="pres">
      <dgm:prSet presAssocID="{2C9E8CF9-7EF6-4ED8-A540-4FFBE4AAACA1}" presName="bgChev" presStyleLbl="node1" presStyleIdx="0" presStyleCnt="2"/>
      <dgm:spPr/>
    </dgm:pt>
    <dgm:pt modelId="{6834BC7D-0EFE-4EC0-BF7F-43F5D00DD83D}" type="pres">
      <dgm:prSet presAssocID="{2C9E8CF9-7EF6-4ED8-A540-4FFBE4AAACA1}" presName="txNode" presStyleLbl="fgAcc1" presStyleIdx="0" presStyleCnt="2">
        <dgm:presLayoutVars>
          <dgm:bulletEnabled val="1"/>
        </dgm:presLayoutVars>
      </dgm:prSet>
      <dgm:spPr/>
    </dgm:pt>
    <dgm:pt modelId="{C7F2480F-0AC6-44A5-9612-0155A7AA6911}" type="pres">
      <dgm:prSet presAssocID="{BF6EFBD0-45F2-49CA-A267-4F2AEC01ACB3}" presName="compositeSpace" presStyleCnt="0"/>
      <dgm:spPr/>
    </dgm:pt>
    <dgm:pt modelId="{542C049E-D240-4327-A7DD-92C50E807E7B}" type="pres">
      <dgm:prSet presAssocID="{5738A8A5-60D8-489F-B434-81647E829BE6}" presName="composite" presStyleCnt="0"/>
      <dgm:spPr/>
    </dgm:pt>
    <dgm:pt modelId="{F00B8ED3-1B5B-4B89-96A8-E96B15618FC7}" type="pres">
      <dgm:prSet presAssocID="{5738A8A5-60D8-489F-B434-81647E829BE6}" presName="bgChev" presStyleLbl="node1" presStyleIdx="1" presStyleCnt="2"/>
      <dgm:spPr/>
    </dgm:pt>
    <dgm:pt modelId="{87BE4E89-3F5B-4AC4-84B0-04011A83DBCE}" type="pres">
      <dgm:prSet presAssocID="{5738A8A5-60D8-489F-B434-81647E829BE6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B5C1D301-0377-4588-89C1-FCB887815DD6}" srcId="{1AE1320C-0E72-4981-AE98-BE912596F7B0}" destId="{2C9E8CF9-7EF6-4ED8-A540-4FFBE4AAACA1}" srcOrd="0" destOrd="0" parTransId="{445C6EE2-3B7F-4AA8-866B-A2C113AB9808}" sibTransId="{BF6EFBD0-45F2-49CA-A267-4F2AEC01ACB3}"/>
    <dgm:cxn modelId="{F59CFE4A-BAA3-4B6B-B4B3-2227391CA380}" srcId="{1AE1320C-0E72-4981-AE98-BE912596F7B0}" destId="{5738A8A5-60D8-489F-B434-81647E829BE6}" srcOrd="1" destOrd="0" parTransId="{59DDAC43-0FB9-4065-8098-111F8AECA22B}" sibTransId="{FE4BB9BE-B425-4147-A8AD-D903EC36559A}"/>
    <dgm:cxn modelId="{50F3316C-F3BA-4C6D-8A72-96908BF6D313}" type="presOf" srcId="{1AE1320C-0E72-4981-AE98-BE912596F7B0}" destId="{3E35ED9F-7114-4BEE-89B9-29FD6A2E3277}" srcOrd="0" destOrd="0" presId="urn:microsoft.com/office/officeart/2005/8/layout/chevronAccent+Icon"/>
    <dgm:cxn modelId="{5AE335B0-EE0E-4879-B816-40CBF37F9BE1}" type="presOf" srcId="{2C9E8CF9-7EF6-4ED8-A540-4FFBE4AAACA1}" destId="{6834BC7D-0EFE-4EC0-BF7F-43F5D00DD83D}" srcOrd="0" destOrd="0" presId="urn:microsoft.com/office/officeart/2005/8/layout/chevronAccent+Icon"/>
    <dgm:cxn modelId="{5659DDCF-4495-446C-8969-89467838A0AB}" type="presOf" srcId="{5738A8A5-60D8-489F-B434-81647E829BE6}" destId="{87BE4E89-3F5B-4AC4-84B0-04011A83DBCE}" srcOrd="0" destOrd="0" presId="urn:microsoft.com/office/officeart/2005/8/layout/chevronAccent+Icon"/>
    <dgm:cxn modelId="{018662A4-38AF-4211-94E6-427791EAD9A7}" type="presParOf" srcId="{3E35ED9F-7114-4BEE-89B9-29FD6A2E3277}" destId="{3E440049-AC5C-41BD-82B2-34AFA32EC9E1}" srcOrd="0" destOrd="0" presId="urn:microsoft.com/office/officeart/2005/8/layout/chevronAccent+Icon"/>
    <dgm:cxn modelId="{E00EA8BE-0172-44A1-AFB8-D256AD694801}" type="presParOf" srcId="{3E440049-AC5C-41BD-82B2-34AFA32EC9E1}" destId="{0E0CEE5E-36A7-4368-816B-AAC169D0CA5C}" srcOrd="0" destOrd="0" presId="urn:microsoft.com/office/officeart/2005/8/layout/chevronAccent+Icon"/>
    <dgm:cxn modelId="{54CE395D-8018-4E53-B038-74B0919758B1}" type="presParOf" srcId="{3E440049-AC5C-41BD-82B2-34AFA32EC9E1}" destId="{6834BC7D-0EFE-4EC0-BF7F-43F5D00DD83D}" srcOrd="1" destOrd="0" presId="urn:microsoft.com/office/officeart/2005/8/layout/chevronAccent+Icon"/>
    <dgm:cxn modelId="{F19D9E0D-6430-463B-B147-3DA39BE05D88}" type="presParOf" srcId="{3E35ED9F-7114-4BEE-89B9-29FD6A2E3277}" destId="{C7F2480F-0AC6-44A5-9612-0155A7AA6911}" srcOrd="1" destOrd="0" presId="urn:microsoft.com/office/officeart/2005/8/layout/chevronAccent+Icon"/>
    <dgm:cxn modelId="{EF855BAF-F8D9-4F58-804E-A9C33CFBC01E}" type="presParOf" srcId="{3E35ED9F-7114-4BEE-89B9-29FD6A2E3277}" destId="{542C049E-D240-4327-A7DD-92C50E807E7B}" srcOrd="2" destOrd="0" presId="urn:microsoft.com/office/officeart/2005/8/layout/chevronAccent+Icon"/>
    <dgm:cxn modelId="{9549ED9A-18D8-41DF-A030-66114508202D}" type="presParOf" srcId="{542C049E-D240-4327-A7DD-92C50E807E7B}" destId="{F00B8ED3-1B5B-4B89-96A8-E96B15618FC7}" srcOrd="0" destOrd="0" presId="urn:microsoft.com/office/officeart/2005/8/layout/chevronAccent+Icon"/>
    <dgm:cxn modelId="{A1C77931-4C39-4E7C-A48A-5E9B257D9073}" type="presParOf" srcId="{542C049E-D240-4327-A7DD-92C50E807E7B}" destId="{87BE4E89-3F5B-4AC4-84B0-04011A83DBC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7BAF45-984A-41F3-8D68-AA4072DDCAE5}" type="doc">
      <dgm:prSet loTypeId="urn:microsoft.com/office/officeart/2005/8/layout/chart3" loCatId="cycle" qsTypeId="urn:microsoft.com/office/officeart/2005/8/quickstyle/simple5" qsCatId="simple" csTypeId="urn:microsoft.com/office/officeart/2005/8/colors/accent1_5" csCatId="accent1" phldr="1"/>
      <dgm:spPr/>
    </dgm:pt>
    <dgm:pt modelId="{608AE559-15CA-4FE8-9851-8F5165574CF8}">
      <dgm:prSet phldrT="[Text]" custT="1"/>
      <dgm:spPr/>
      <dgm:t>
        <a:bodyPr/>
        <a:lstStyle/>
        <a:p>
          <a:r>
            <a: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Дебљина 0,6-1,2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mm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1B39B-4DC7-49F7-972D-DAE91151CE82}" type="parTrans" cxnId="{AE1DDFC4-13B3-4BE9-BB99-9523044F35B1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3E70D9-0D31-4A62-8E12-CB1FBD9FE2B4}" type="sibTrans" cxnId="{AE1DDFC4-13B3-4BE9-BB99-9523044F35B1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B11AB-6AA6-48AE-8CDB-C08BB2DC1E2B}">
      <dgm:prSet phldrT="[Text]" custT="1"/>
      <dgm:spPr/>
      <dgm:t>
        <a:bodyPr/>
        <a:lstStyle/>
        <a:p>
          <a:r>
            <a: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100-120 степени</a:t>
          </a:r>
          <a:endParaRPr lang="en-US" sz="24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D7C646-FB26-4710-932D-4E530E6726C3}" type="parTrans" cxnId="{6FF6284C-D44B-4A25-9E01-50B3ADB70FFA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0BF0E-545F-4E5C-A48B-F8013E949440}" type="sibTrans" cxnId="{6FF6284C-D44B-4A25-9E01-50B3ADB70FFA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9C34A-D736-40B1-AD3E-13FA8461FBF9}">
      <dgm:prSet phldrT="[Text]" custT="1"/>
      <dgm:spPr/>
      <dgm:t>
        <a:bodyPr/>
        <a:lstStyle/>
        <a:p>
          <a:r>
            <a: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Брзина 1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m/s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E1D44-5451-4167-81B1-6D6420C32787}" type="parTrans" cxnId="{B61BA21A-A6CB-4B60-A773-92A42E16F4D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FC23F-89E6-4C26-85AB-0DD804739700}" type="sibTrans" cxnId="{B61BA21A-A6CB-4B60-A773-92A42E16F4D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F42A89-6FB4-4C50-A349-B5B5237F2623}">
      <dgm:prSet phldrT="[Text]" custT="1"/>
      <dgm:spPr/>
      <dgm:t>
        <a:bodyPr/>
        <a:lstStyle/>
        <a:p>
          <a:r>
            <a: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Трајност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1404A-39D5-499D-BCBF-C7B40C09BE2A}" type="parTrans" cxnId="{1F3AA2A5-4008-46B2-8B0D-ABDA0C9E2D8B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45BD7-4D90-4908-9F18-26F1E3258454}" type="sibTrans" cxnId="{1F3AA2A5-4008-46B2-8B0D-ABDA0C9E2D8B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6DCD8-1D8A-469E-BF18-119E58D31B6A}">
      <dgm:prSet phldrT="[Text]" custT="1"/>
      <dgm:spPr/>
      <dgm:t>
        <a:bodyPr/>
        <a:lstStyle/>
        <a:p>
          <a:r>
            <a: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Чврстоћа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468B82-523D-47CE-8B1A-DEEB67F4CBC0}" type="parTrans" cxnId="{A27B21F9-3C3F-4F07-9B62-2A3C2916520F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86B94-DC37-4123-BD51-6334C8F57037}" type="sibTrans" cxnId="{A27B21F9-3C3F-4F07-9B62-2A3C2916520F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C63A4-6DFD-4067-827F-B938E7930AC3}" type="pres">
      <dgm:prSet presAssocID="{E27BAF45-984A-41F3-8D68-AA4072DDCAE5}" presName="compositeShape" presStyleCnt="0">
        <dgm:presLayoutVars>
          <dgm:chMax val="7"/>
          <dgm:dir/>
          <dgm:resizeHandles val="exact"/>
        </dgm:presLayoutVars>
      </dgm:prSet>
      <dgm:spPr/>
    </dgm:pt>
    <dgm:pt modelId="{3A0ECFAE-2DB4-4254-8994-A841CB801C81}" type="pres">
      <dgm:prSet presAssocID="{E27BAF45-984A-41F3-8D68-AA4072DDCAE5}" presName="wedge1" presStyleLbl="node1" presStyleIdx="0" presStyleCnt="5"/>
      <dgm:spPr/>
    </dgm:pt>
    <dgm:pt modelId="{FD105973-6972-41AD-B198-1AB37F6AFA49}" type="pres">
      <dgm:prSet presAssocID="{E27BAF45-984A-41F3-8D68-AA4072DDCA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E7149C3-3BDB-4E35-9EBE-7DE3254E6110}" type="pres">
      <dgm:prSet presAssocID="{E27BAF45-984A-41F3-8D68-AA4072DDCAE5}" presName="wedge2" presStyleLbl="node1" presStyleIdx="1" presStyleCnt="5"/>
      <dgm:spPr/>
    </dgm:pt>
    <dgm:pt modelId="{533A0F13-5093-44DD-AA44-03D02687898D}" type="pres">
      <dgm:prSet presAssocID="{E27BAF45-984A-41F3-8D68-AA4072DDCA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241721F-3321-4AC4-AA58-FBBEA02019D8}" type="pres">
      <dgm:prSet presAssocID="{E27BAF45-984A-41F3-8D68-AA4072DDCAE5}" presName="wedge3" presStyleLbl="node1" presStyleIdx="2" presStyleCnt="5"/>
      <dgm:spPr/>
    </dgm:pt>
    <dgm:pt modelId="{FA100D94-BB39-4D88-A2E6-F3CC04B02963}" type="pres">
      <dgm:prSet presAssocID="{E27BAF45-984A-41F3-8D68-AA4072DDCA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A078497-4529-4B51-A9C4-1604F77A127C}" type="pres">
      <dgm:prSet presAssocID="{E27BAF45-984A-41F3-8D68-AA4072DDCAE5}" presName="wedge4" presStyleLbl="node1" presStyleIdx="3" presStyleCnt="5"/>
      <dgm:spPr/>
    </dgm:pt>
    <dgm:pt modelId="{EB9B2069-9A96-4093-AA42-584BA7808853}" type="pres">
      <dgm:prSet presAssocID="{E27BAF45-984A-41F3-8D68-AA4072DDCA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478B3F8-1B78-4401-AC16-7BE10792EDE1}" type="pres">
      <dgm:prSet presAssocID="{E27BAF45-984A-41F3-8D68-AA4072DDCAE5}" presName="wedge5" presStyleLbl="node1" presStyleIdx="4" presStyleCnt="5"/>
      <dgm:spPr/>
    </dgm:pt>
    <dgm:pt modelId="{64EF91E1-C2CA-4675-8B3C-1D9A05915517}" type="pres">
      <dgm:prSet presAssocID="{E27BAF45-984A-41F3-8D68-AA4072DDCA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61BA21A-A6CB-4B60-A773-92A42E16F4D3}" srcId="{E27BAF45-984A-41F3-8D68-AA4072DDCAE5}" destId="{1C29C34A-D736-40B1-AD3E-13FA8461FBF9}" srcOrd="2" destOrd="0" parTransId="{225E1D44-5451-4167-81B1-6D6420C32787}" sibTransId="{50CFC23F-89E6-4C26-85AB-0DD804739700}"/>
    <dgm:cxn modelId="{E7EEE035-5613-4FA5-BBCA-3D0BA5EBF21C}" type="presOf" srcId="{608AE559-15CA-4FE8-9851-8F5165574CF8}" destId="{FD105973-6972-41AD-B198-1AB37F6AFA49}" srcOrd="1" destOrd="0" presId="urn:microsoft.com/office/officeart/2005/8/layout/chart3"/>
    <dgm:cxn modelId="{1B441764-6955-499F-A9F2-4DD4552362C5}" type="presOf" srcId="{9186DCD8-1D8A-469E-BF18-119E58D31B6A}" destId="{9478B3F8-1B78-4401-AC16-7BE10792EDE1}" srcOrd="0" destOrd="0" presId="urn:microsoft.com/office/officeart/2005/8/layout/chart3"/>
    <dgm:cxn modelId="{6FF6284C-D44B-4A25-9E01-50B3ADB70FFA}" srcId="{E27BAF45-984A-41F3-8D68-AA4072DDCAE5}" destId="{0CCB11AB-6AA6-48AE-8CDB-C08BB2DC1E2B}" srcOrd="1" destOrd="0" parTransId="{A0D7C646-FB26-4710-932D-4E530E6726C3}" sibTransId="{06F0BF0E-545F-4E5C-A48B-F8013E949440}"/>
    <dgm:cxn modelId="{49AA1650-B813-4273-88E0-C6A9489D9AE5}" type="presOf" srcId="{36F42A89-6FB4-4C50-A349-B5B5237F2623}" destId="{AA078497-4529-4B51-A9C4-1604F77A127C}" srcOrd="0" destOrd="0" presId="urn:microsoft.com/office/officeart/2005/8/layout/chart3"/>
    <dgm:cxn modelId="{388B6587-4111-4191-BD97-990519B7549C}" type="presOf" srcId="{9186DCD8-1D8A-469E-BF18-119E58D31B6A}" destId="{64EF91E1-C2CA-4675-8B3C-1D9A05915517}" srcOrd="1" destOrd="0" presId="urn:microsoft.com/office/officeart/2005/8/layout/chart3"/>
    <dgm:cxn modelId="{B451D2A3-1DA3-40BD-849C-8679F69EC57C}" type="presOf" srcId="{E27BAF45-984A-41F3-8D68-AA4072DDCAE5}" destId="{8D3C63A4-6DFD-4067-827F-B938E7930AC3}" srcOrd="0" destOrd="0" presId="urn:microsoft.com/office/officeart/2005/8/layout/chart3"/>
    <dgm:cxn modelId="{1F3AA2A5-4008-46B2-8B0D-ABDA0C9E2D8B}" srcId="{E27BAF45-984A-41F3-8D68-AA4072DDCAE5}" destId="{36F42A89-6FB4-4C50-A349-B5B5237F2623}" srcOrd="3" destOrd="0" parTransId="{6811404A-39D5-499D-BCBF-C7B40C09BE2A}" sibTransId="{15345BD7-4D90-4908-9F18-26F1E3258454}"/>
    <dgm:cxn modelId="{6EB546BA-B24A-47BC-8329-D1C9A5D8FCA8}" type="presOf" srcId="{36F42A89-6FB4-4C50-A349-B5B5237F2623}" destId="{EB9B2069-9A96-4093-AA42-584BA7808853}" srcOrd="1" destOrd="0" presId="urn:microsoft.com/office/officeart/2005/8/layout/chart3"/>
    <dgm:cxn modelId="{8C6091C2-0D07-4CC1-B878-8E8FC62EB616}" type="presOf" srcId="{0CCB11AB-6AA6-48AE-8CDB-C08BB2DC1E2B}" destId="{533A0F13-5093-44DD-AA44-03D02687898D}" srcOrd="1" destOrd="0" presId="urn:microsoft.com/office/officeart/2005/8/layout/chart3"/>
    <dgm:cxn modelId="{AE1DDFC4-13B3-4BE9-BB99-9523044F35B1}" srcId="{E27BAF45-984A-41F3-8D68-AA4072DDCAE5}" destId="{608AE559-15CA-4FE8-9851-8F5165574CF8}" srcOrd="0" destOrd="0" parTransId="{C9E1B39B-4DC7-49F7-972D-DAE91151CE82}" sibTransId="{B93E70D9-0D31-4A62-8E12-CB1FBD9FE2B4}"/>
    <dgm:cxn modelId="{938DB2C7-C975-4D1B-AE8E-002BFEED1198}" type="presOf" srcId="{1C29C34A-D736-40B1-AD3E-13FA8461FBF9}" destId="{2241721F-3321-4AC4-AA58-FBBEA02019D8}" srcOrd="0" destOrd="0" presId="urn:microsoft.com/office/officeart/2005/8/layout/chart3"/>
    <dgm:cxn modelId="{F76FFBC7-2721-48A3-9FA5-346D0B1BBF83}" type="presOf" srcId="{1C29C34A-D736-40B1-AD3E-13FA8461FBF9}" destId="{FA100D94-BB39-4D88-A2E6-F3CC04B02963}" srcOrd="1" destOrd="0" presId="urn:microsoft.com/office/officeart/2005/8/layout/chart3"/>
    <dgm:cxn modelId="{CAB686D5-C03A-45E1-BACD-10475C4C701D}" type="presOf" srcId="{608AE559-15CA-4FE8-9851-8F5165574CF8}" destId="{3A0ECFAE-2DB4-4254-8994-A841CB801C81}" srcOrd="0" destOrd="0" presId="urn:microsoft.com/office/officeart/2005/8/layout/chart3"/>
    <dgm:cxn modelId="{E45980F8-CFBF-4E13-99FD-882DA1AD9E64}" type="presOf" srcId="{0CCB11AB-6AA6-48AE-8CDB-C08BB2DC1E2B}" destId="{BE7149C3-3BDB-4E35-9EBE-7DE3254E6110}" srcOrd="0" destOrd="0" presId="urn:microsoft.com/office/officeart/2005/8/layout/chart3"/>
    <dgm:cxn modelId="{A27B21F9-3C3F-4F07-9B62-2A3C2916520F}" srcId="{E27BAF45-984A-41F3-8D68-AA4072DDCAE5}" destId="{9186DCD8-1D8A-469E-BF18-119E58D31B6A}" srcOrd="4" destOrd="0" parTransId="{F7468B82-523D-47CE-8B1A-DEEB67F4CBC0}" sibTransId="{05786B94-DC37-4123-BD51-6334C8F57037}"/>
    <dgm:cxn modelId="{D1700052-3D1E-4EB3-A169-E71DA537843D}" type="presParOf" srcId="{8D3C63A4-6DFD-4067-827F-B938E7930AC3}" destId="{3A0ECFAE-2DB4-4254-8994-A841CB801C81}" srcOrd="0" destOrd="0" presId="urn:microsoft.com/office/officeart/2005/8/layout/chart3"/>
    <dgm:cxn modelId="{51971868-5B50-40BE-82DE-98AD3320853E}" type="presParOf" srcId="{8D3C63A4-6DFD-4067-827F-B938E7930AC3}" destId="{FD105973-6972-41AD-B198-1AB37F6AFA49}" srcOrd="1" destOrd="0" presId="urn:microsoft.com/office/officeart/2005/8/layout/chart3"/>
    <dgm:cxn modelId="{83615791-EADE-48AD-9870-B9F3552F0553}" type="presParOf" srcId="{8D3C63A4-6DFD-4067-827F-B938E7930AC3}" destId="{BE7149C3-3BDB-4E35-9EBE-7DE3254E6110}" srcOrd="2" destOrd="0" presId="urn:microsoft.com/office/officeart/2005/8/layout/chart3"/>
    <dgm:cxn modelId="{C6225FE5-F7E9-41A1-AA12-DCAC26379A3F}" type="presParOf" srcId="{8D3C63A4-6DFD-4067-827F-B938E7930AC3}" destId="{533A0F13-5093-44DD-AA44-03D02687898D}" srcOrd="3" destOrd="0" presId="urn:microsoft.com/office/officeart/2005/8/layout/chart3"/>
    <dgm:cxn modelId="{BA54DFF6-30F0-4FCD-8EBF-B1F5EDB000B7}" type="presParOf" srcId="{8D3C63A4-6DFD-4067-827F-B938E7930AC3}" destId="{2241721F-3321-4AC4-AA58-FBBEA02019D8}" srcOrd="4" destOrd="0" presId="urn:microsoft.com/office/officeart/2005/8/layout/chart3"/>
    <dgm:cxn modelId="{2EBE7639-E67C-416A-B8AB-99E37B6AED5F}" type="presParOf" srcId="{8D3C63A4-6DFD-4067-827F-B938E7930AC3}" destId="{FA100D94-BB39-4D88-A2E6-F3CC04B02963}" srcOrd="5" destOrd="0" presId="urn:microsoft.com/office/officeart/2005/8/layout/chart3"/>
    <dgm:cxn modelId="{62EDF438-0137-4F69-915F-250B74D5C876}" type="presParOf" srcId="{8D3C63A4-6DFD-4067-827F-B938E7930AC3}" destId="{AA078497-4529-4B51-A9C4-1604F77A127C}" srcOrd="6" destOrd="0" presId="urn:microsoft.com/office/officeart/2005/8/layout/chart3"/>
    <dgm:cxn modelId="{E478DE81-DC3F-4812-B3B9-A8AAE0CF5070}" type="presParOf" srcId="{8D3C63A4-6DFD-4067-827F-B938E7930AC3}" destId="{EB9B2069-9A96-4093-AA42-584BA7808853}" srcOrd="7" destOrd="0" presId="urn:microsoft.com/office/officeart/2005/8/layout/chart3"/>
    <dgm:cxn modelId="{F152A5FA-4099-4E38-AB5B-DF69FEBAA400}" type="presParOf" srcId="{8D3C63A4-6DFD-4067-827F-B938E7930AC3}" destId="{9478B3F8-1B78-4401-AC16-7BE10792EDE1}" srcOrd="8" destOrd="0" presId="urn:microsoft.com/office/officeart/2005/8/layout/chart3"/>
    <dgm:cxn modelId="{73F5E23D-1056-44AB-9DB9-14CEF40BD188}" type="presParOf" srcId="{8D3C63A4-6DFD-4067-827F-B938E7930AC3}" destId="{64EF91E1-C2CA-4675-8B3C-1D9A0591551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333556-6676-4449-BE4E-A030B45DFA9B}" type="doc">
      <dgm:prSet loTypeId="urn:microsoft.com/office/officeart/2011/layout/CircleProcess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4DD0DF2-E9A7-4639-B824-6365B63D504E}">
      <dgm:prSet phldrT="[Text]" custT="1"/>
      <dgm:spPr/>
      <dgm:t>
        <a:bodyPr/>
        <a:lstStyle/>
        <a:p>
          <a:r>
            <a:rPr lang="sr-Cyrl-RS" sz="2000" i="1" u="sng" dirty="0"/>
            <a:t>Расута роба</a:t>
          </a:r>
          <a:endParaRPr lang="en-US" sz="2000" i="1" u="sng" dirty="0"/>
        </a:p>
      </dgm:t>
    </dgm:pt>
    <dgm:pt modelId="{AE26FE25-0E53-48F3-A5A8-B156B2F2A6D7}" type="parTrans" cxnId="{B2B39E77-AE88-4FB5-BE6A-11CF803B613B}">
      <dgm:prSet/>
      <dgm:spPr/>
      <dgm:t>
        <a:bodyPr/>
        <a:lstStyle/>
        <a:p>
          <a:endParaRPr lang="en-US" sz="2000"/>
        </a:p>
      </dgm:t>
    </dgm:pt>
    <dgm:pt modelId="{36E1CD16-793F-4910-9F94-06248F72C470}" type="sibTrans" cxnId="{B2B39E77-AE88-4FB5-BE6A-11CF803B613B}">
      <dgm:prSet/>
      <dgm:spPr/>
      <dgm:t>
        <a:bodyPr/>
        <a:lstStyle/>
        <a:p>
          <a:endParaRPr lang="en-US" sz="2000"/>
        </a:p>
      </dgm:t>
    </dgm:pt>
    <dgm:pt modelId="{34E01200-FEEE-47D5-AD07-595DA18F8BF4}">
      <dgm:prSet phldrT="[Text]" custT="1"/>
      <dgm:spPr/>
      <dgm:t>
        <a:bodyPr/>
        <a:lstStyle/>
        <a:p>
          <a:r>
            <a:rPr lang="sr-Cyrl-RS" sz="2000" dirty="0"/>
            <a:t>Ваљци</a:t>
          </a:r>
          <a:endParaRPr lang="en-US" sz="2000" dirty="0"/>
        </a:p>
      </dgm:t>
    </dgm:pt>
    <dgm:pt modelId="{B4E45753-6CB2-4FCE-9B99-6672F4DC5C29}" type="parTrans" cxnId="{7C0D2E09-FBD1-4C49-B073-B40724FF41D7}">
      <dgm:prSet/>
      <dgm:spPr/>
      <dgm:t>
        <a:bodyPr/>
        <a:lstStyle/>
        <a:p>
          <a:endParaRPr lang="en-US" sz="2000"/>
        </a:p>
      </dgm:t>
    </dgm:pt>
    <dgm:pt modelId="{FD4F31F8-B7F9-401B-B2F5-2AFFE51FBC58}" type="sibTrans" cxnId="{7C0D2E09-FBD1-4C49-B073-B40724FF41D7}">
      <dgm:prSet/>
      <dgm:spPr/>
      <dgm:t>
        <a:bodyPr/>
        <a:lstStyle/>
        <a:p>
          <a:endParaRPr lang="en-US" sz="2000"/>
        </a:p>
      </dgm:t>
    </dgm:pt>
    <dgm:pt modelId="{CCB3C5DC-FAE4-4E18-8D2C-00AF3A004DBE}" type="pres">
      <dgm:prSet presAssocID="{9D333556-6676-4449-BE4E-A030B45DFA9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E2B1D2B-0DFF-4371-91F9-56D69BB61FEC}" type="pres">
      <dgm:prSet presAssocID="{34E01200-FEEE-47D5-AD07-595DA18F8BF4}" presName="Accent2" presStyleCnt="0"/>
      <dgm:spPr/>
    </dgm:pt>
    <dgm:pt modelId="{349A1A1A-655B-44AE-B257-F2DDBC9C15C8}" type="pres">
      <dgm:prSet presAssocID="{34E01200-FEEE-47D5-AD07-595DA18F8BF4}" presName="Accent" presStyleLbl="node1" presStyleIdx="0" presStyleCnt="2"/>
      <dgm:spPr/>
    </dgm:pt>
    <dgm:pt modelId="{3CB1C461-7D44-41C9-A6AB-BDB5343635AE}" type="pres">
      <dgm:prSet presAssocID="{34E01200-FEEE-47D5-AD07-595DA18F8BF4}" presName="ParentBackground2" presStyleCnt="0"/>
      <dgm:spPr/>
    </dgm:pt>
    <dgm:pt modelId="{B3FF73D1-2B3A-429B-89C7-03A94D8CD18E}" type="pres">
      <dgm:prSet presAssocID="{34E01200-FEEE-47D5-AD07-595DA18F8BF4}" presName="ParentBackground" presStyleLbl="fgAcc1" presStyleIdx="0" presStyleCnt="2"/>
      <dgm:spPr/>
    </dgm:pt>
    <dgm:pt modelId="{39544DAE-FB73-421E-9490-AF1F637A7272}" type="pres">
      <dgm:prSet presAssocID="{34E01200-FEEE-47D5-AD07-595DA18F8BF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0B2087-0281-4A3F-B610-4925C2001D59}" type="pres">
      <dgm:prSet presAssocID="{84DD0DF2-E9A7-4639-B824-6365B63D504E}" presName="Accent1" presStyleCnt="0"/>
      <dgm:spPr/>
    </dgm:pt>
    <dgm:pt modelId="{E7D91EAF-45B4-4894-BD4F-BD5219A2D2B0}" type="pres">
      <dgm:prSet presAssocID="{84DD0DF2-E9A7-4639-B824-6365B63D504E}" presName="Accent" presStyleLbl="node1" presStyleIdx="1" presStyleCnt="2"/>
      <dgm:spPr/>
    </dgm:pt>
    <dgm:pt modelId="{E38ADFF7-FB4B-4B61-9CDA-C69EF11907D2}" type="pres">
      <dgm:prSet presAssocID="{84DD0DF2-E9A7-4639-B824-6365B63D504E}" presName="ParentBackground1" presStyleCnt="0"/>
      <dgm:spPr/>
    </dgm:pt>
    <dgm:pt modelId="{DC592CD7-A8A5-43F8-BFDA-F37F3287196C}" type="pres">
      <dgm:prSet presAssocID="{84DD0DF2-E9A7-4639-B824-6365B63D504E}" presName="ParentBackground" presStyleLbl="fgAcc1" presStyleIdx="1" presStyleCnt="2"/>
      <dgm:spPr/>
    </dgm:pt>
    <dgm:pt modelId="{5850D221-6BFA-400D-BFB4-B9CEF29BCD12}" type="pres">
      <dgm:prSet presAssocID="{84DD0DF2-E9A7-4639-B824-6365B63D504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C0D2E09-FBD1-4C49-B073-B40724FF41D7}" srcId="{9D333556-6676-4449-BE4E-A030B45DFA9B}" destId="{34E01200-FEEE-47D5-AD07-595DA18F8BF4}" srcOrd="1" destOrd="0" parTransId="{B4E45753-6CB2-4FCE-9B99-6672F4DC5C29}" sibTransId="{FD4F31F8-B7F9-401B-B2F5-2AFFE51FBC58}"/>
    <dgm:cxn modelId="{08023B0B-8A03-4932-AF17-7E19A431642A}" type="presOf" srcId="{34E01200-FEEE-47D5-AD07-595DA18F8BF4}" destId="{39544DAE-FB73-421E-9490-AF1F637A7272}" srcOrd="1" destOrd="0" presId="urn:microsoft.com/office/officeart/2011/layout/CircleProcess"/>
    <dgm:cxn modelId="{29406B5E-4E0F-40AB-AB4B-12CD90161F0A}" type="presOf" srcId="{9D333556-6676-4449-BE4E-A030B45DFA9B}" destId="{CCB3C5DC-FAE4-4E18-8D2C-00AF3A004DBE}" srcOrd="0" destOrd="0" presId="urn:microsoft.com/office/officeart/2011/layout/CircleProcess"/>
    <dgm:cxn modelId="{96D2E36B-F7D7-433D-88BC-51868DBE97B4}" type="presOf" srcId="{84DD0DF2-E9A7-4639-B824-6365B63D504E}" destId="{DC592CD7-A8A5-43F8-BFDA-F37F3287196C}" srcOrd="0" destOrd="0" presId="urn:microsoft.com/office/officeart/2011/layout/CircleProcess"/>
    <dgm:cxn modelId="{B2B39E77-AE88-4FB5-BE6A-11CF803B613B}" srcId="{9D333556-6676-4449-BE4E-A030B45DFA9B}" destId="{84DD0DF2-E9A7-4639-B824-6365B63D504E}" srcOrd="0" destOrd="0" parTransId="{AE26FE25-0E53-48F3-A5A8-B156B2F2A6D7}" sibTransId="{36E1CD16-793F-4910-9F94-06248F72C470}"/>
    <dgm:cxn modelId="{613F5B7C-3866-4279-A9A9-6BF1ADCE6E99}" type="presOf" srcId="{34E01200-FEEE-47D5-AD07-595DA18F8BF4}" destId="{B3FF73D1-2B3A-429B-89C7-03A94D8CD18E}" srcOrd="0" destOrd="0" presId="urn:microsoft.com/office/officeart/2011/layout/CircleProcess"/>
    <dgm:cxn modelId="{006811CD-5D88-4CED-92EE-B3F093E41689}" type="presOf" srcId="{84DD0DF2-E9A7-4639-B824-6365B63D504E}" destId="{5850D221-6BFA-400D-BFB4-B9CEF29BCD12}" srcOrd="1" destOrd="0" presId="urn:microsoft.com/office/officeart/2011/layout/CircleProcess"/>
    <dgm:cxn modelId="{2D93C13C-A0A7-4B45-917E-8EBB00FACFC6}" type="presParOf" srcId="{CCB3C5DC-FAE4-4E18-8D2C-00AF3A004DBE}" destId="{4E2B1D2B-0DFF-4371-91F9-56D69BB61FEC}" srcOrd="0" destOrd="0" presId="urn:microsoft.com/office/officeart/2011/layout/CircleProcess"/>
    <dgm:cxn modelId="{F2BDE442-B18C-4412-8B32-3A22C6B52E35}" type="presParOf" srcId="{4E2B1D2B-0DFF-4371-91F9-56D69BB61FEC}" destId="{349A1A1A-655B-44AE-B257-F2DDBC9C15C8}" srcOrd="0" destOrd="0" presId="urn:microsoft.com/office/officeart/2011/layout/CircleProcess"/>
    <dgm:cxn modelId="{E16CA060-1B95-4757-8144-6CF7FF62489C}" type="presParOf" srcId="{CCB3C5DC-FAE4-4E18-8D2C-00AF3A004DBE}" destId="{3CB1C461-7D44-41C9-A6AB-BDB5343635AE}" srcOrd="1" destOrd="0" presId="urn:microsoft.com/office/officeart/2011/layout/CircleProcess"/>
    <dgm:cxn modelId="{3BB095B4-CBBE-4727-B97F-6144DFA5F4DE}" type="presParOf" srcId="{3CB1C461-7D44-41C9-A6AB-BDB5343635AE}" destId="{B3FF73D1-2B3A-429B-89C7-03A94D8CD18E}" srcOrd="0" destOrd="0" presId="urn:microsoft.com/office/officeart/2011/layout/CircleProcess"/>
    <dgm:cxn modelId="{773D3635-2AC0-4277-AD46-68BB085C08DB}" type="presParOf" srcId="{CCB3C5DC-FAE4-4E18-8D2C-00AF3A004DBE}" destId="{39544DAE-FB73-421E-9490-AF1F637A7272}" srcOrd="2" destOrd="0" presId="urn:microsoft.com/office/officeart/2011/layout/CircleProcess"/>
    <dgm:cxn modelId="{0D27F5BA-BBE0-4E34-BE10-9BFA23257586}" type="presParOf" srcId="{CCB3C5DC-FAE4-4E18-8D2C-00AF3A004DBE}" destId="{AC0B2087-0281-4A3F-B610-4925C2001D59}" srcOrd="3" destOrd="0" presId="urn:microsoft.com/office/officeart/2011/layout/CircleProcess"/>
    <dgm:cxn modelId="{0892162A-D516-4E1E-9183-B53AD11EF26B}" type="presParOf" srcId="{AC0B2087-0281-4A3F-B610-4925C2001D59}" destId="{E7D91EAF-45B4-4894-BD4F-BD5219A2D2B0}" srcOrd="0" destOrd="0" presId="urn:microsoft.com/office/officeart/2011/layout/CircleProcess"/>
    <dgm:cxn modelId="{56753C8C-E01E-4D31-A51C-0D0598C950E6}" type="presParOf" srcId="{CCB3C5DC-FAE4-4E18-8D2C-00AF3A004DBE}" destId="{E38ADFF7-FB4B-4B61-9CDA-C69EF11907D2}" srcOrd="4" destOrd="0" presId="urn:microsoft.com/office/officeart/2011/layout/CircleProcess"/>
    <dgm:cxn modelId="{B22FE0E3-D519-4B84-8287-EE471CEA4184}" type="presParOf" srcId="{E38ADFF7-FB4B-4B61-9CDA-C69EF11907D2}" destId="{DC592CD7-A8A5-43F8-BFDA-F37F3287196C}" srcOrd="0" destOrd="0" presId="urn:microsoft.com/office/officeart/2011/layout/CircleProcess"/>
    <dgm:cxn modelId="{8C22A6DF-72D4-4F38-A7B6-1D44B21EC4A0}" type="presParOf" srcId="{CCB3C5DC-FAE4-4E18-8D2C-00AF3A004DBE}" destId="{5850D221-6BFA-400D-BFB4-B9CEF29BCD1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824991-AC3C-4CB3-8BC6-302540A254C2}" type="doc">
      <dgm:prSet loTypeId="urn:microsoft.com/office/officeart/2005/8/layout/gear1" loCatId="relationship" qsTypeId="urn:microsoft.com/office/officeart/2005/8/quickstyle/3d3" qsCatId="3D" csTypeId="urn:microsoft.com/office/officeart/2005/8/colors/accent6_1" csCatId="accent6" phldr="1"/>
      <dgm:spPr/>
    </dgm:pt>
    <dgm:pt modelId="{26390C87-6015-4B67-A156-6BFF16CF536A}">
      <dgm:prSet phldrT="[Text]" custT="1"/>
      <dgm:spPr/>
      <dgm:t>
        <a:bodyPr/>
        <a:lstStyle/>
        <a:p>
          <a:r>
            <a:rPr lang="sr-Cyrl-RS" sz="2000" i="1" u="sng" dirty="0"/>
            <a:t>Комадна роба</a:t>
          </a:r>
          <a:endParaRPr lang="en-US" sz="2000" i="1" u="sng" dirty="0"/>
        </a:p>
      </dgm:t>
    </dgm:pt>
    <dgm:pt modelId="{BF6B4396-9CD2-46BC-AA02-61DA04DBA13A}" type="parTrans" cxnId="{7E404D20-F31A-411F-AC9C-3DFB0E8599EA}">
      <dgm:prSet/>
      <dgm:spPr/>
      <dgm:t>
        <a:bodyPr/>
        <a:lstStyle/>
        <a:p>
          <a:endParaRPr lang="en-US" sz="2000"/>
        </a:p>
      </dgm:t>
    </dgm:pt>
    <dgm:pt modelId="{9F7F5F7A-DF33-489C-9BC0-0450282767F0}" type="sibTrans" cxnId="{7E404D20-F31A-411F-AC9C-3DFB0E8599EA}">
      <dgm:prSet/>
      <dgm:spPr/>
      <dgm:t>
        <a:bodyPr/>
        <a:lstStyle/>
        <a:p>
          <a:endParaRPr lang="en-US" sz="2000"/>
        </a:p>
      </dgm:t>
    </dgm:pt>
    <dgm:pt modelId="{30DE2A49-EDD3-4A78-8F57-8DBD64E599A5}">
      <dgm:prSet phldrT="[Text]" custT="1"/>
      <dgm:spPr/>
      <dgm:t>
        <a:bodyPr/>
        <a:lstStyle/>
        <a:p>
          <a:r>
            <a:rPr lang="sr-Cyrl-RS" sz="2000" dirty="0"/>
            <a:t>Шине</a:t>
          </a:r>
          <a:endParaRPr lang="en-US" sz="2000" dirty="0"/>
        </a:p>
      </dgm:t>
    </dgm:pt>
    <dgm:pt modelId="{B67BF4C6-4B64-4B39-A1AE-634875D88C77}" type="parTrans" cxnId="{A3C6A7AE-F965-4E56-9D40-A0B151D57DB8}">
      <dgm:prSet/>
      <dgm:spPr/>
      <dgm:t>
        <a:bodyPr/>
        <a:lstStyle/>
        <a:p>
          <a:endParaRPr lang="en-US" sz="2000"/>
        </a:p>
      </dgm:t>
    </dgm:pt>
    <dgm:pt modelId="{64E793BA-AC94-45C6-9DCB-3017059DAF07}" type="sibTrans" cxnId="{A3C6A7AE-F965-4E56-9D40-A0B151D57DB8}">
      <dgm:prSet/>
      <dgm:spPr/>
      <dgm:t>
        <a:bodyPr/>
        <a:lstStyle/>
        <a:p>
          <a:endParaRPr lang="en-US" sz="2000"/>
        </a:p>
      </dgm:t>
    </dgm:pt>
    <dgm:pt modelId="{730691C1-D864-403C-B68A-A9950ED99198}">
      <dgm:prSet phldrT="[Text]" custT="1"/>
      <dgm:spPr/>
      <dgm:t>
        <a:bodyPr/>
        <a:lstStyle/>
        <a:p>
          <a:r>
            <a:rPr lang="sr-Cyrl-RS" sz="2000" dirty="0"/>
            <a:t>Наизмјенично </a:t>
          </a:r>
          <a:endParaRPr lang="en-US" sz="2000" dirty="0"/>
        </a:p>
      </dgm:t>
    </dgm:pt>
    <dgm:pt modelId="{94B3C6FF-D76B-4175-90EC-0A917CFF1183}" type="parTrans" cxnId="{88DDFB31-E01C-44BC-9B28-8417DCF29C82}">
      <dgm:prSet/>
      <dgm:spPr/>
      <dgm:t>
        <a:bodyPr/>
        <a:lstStyle/>
        <a:p>
          <a:endParaRPr lang="en-US" sz="2000"/>
        </a:p>
      </dgm:t>
    </dgm:pt>
    <dgm:pt modelId="{BF6F2C6C-6E91-4CA7-8EFD-C30E41C09109}" type="sibTrans" cxnId="{88DDFB31-E01C-44BC-9B28-8417DCF29C82}">
      <dgm:prSet/>
      <dgm:spPr/>
      <dgm:t>
        <a:bodyPr/>
        <a:lstStyle/>
        <a:p>
          <a:endParaRPr lang="en-US" sz="2000"/>
        </a:p>
      </dgm:t>
    </dgm:pt>
    <dgm:pt modelId="{B6F2BF5E-C9CA-4998-A00F-96943E2DC746}" type="pres">
      <dgm:prSet presAssocID="{5F824991-AC3C-4CB3-8BC6-302540A254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D482FB-C2CB-45A2-8123-FE5CA6AA0EFA}" type="pres">
      <dgm:prSet presAssocID="{26390C87-6015-4B67-A156-6BFF16CF536A}" presName="gear1" presStyleLbl="node1" presStyleIdx="0" presStyleCnt="3">
        <dgm:presLayoutVars>
          <dgm:chMax val="1"/>
          <dgm:bulletEnabled val="1"/>
        </dgm:presLayoutVars>
      </dgm:prSet>
      <dgm:spPr/>
    </dgm:pt>
    <dgm:pt modelId="{7B64B5F2-FB88-486A-9128-8DF4481C387E}" type="pres">
      <dgm:prSet presAssocID="{26390C87-6015-4B67-A156-6BFF16CF536A}" presName="gear1srcNode" presStyleLbl="node1" presStyleIdx="0" presStyleCnt="3"/>
      <dgm:spPr/>
    </dgm:pt>
    <dgm:pt modelId="{D62D6924-FED7-412C-BD4A-DFD435364DA7}" type="pres">
      <dgm:prSet presAssocID="{26390C87-6015-4B67-A156-6BFF16CF536A}" presName="gear1dstNode" presStyleLbl="node1" presStyleIdx="0" presStyleCnt="3"/>
      <dgm:spPr/>
    </dgm:pt>
    <dgm:pt modelId="{D49A8A03-C819-4324-87F5-3566D6418C62}" type="pres">
      <dgm:prSet presAssocID="{30DE2A49-EDD3-4A78-8F57-8DBD64E599A5}" presName="gear2" presStyleLbl="node1" presStyleIdx="1" presStyleCnt="3">
        <dgm:presLayoutVars>
          <dgm:chMax val="1"/>
          <dgm:bulletEnabled val="1"/>
        </dgm:presLayoutVars>
      </dgm:prSet>
      <dgm:spPr/>
    </dgm:pt>
    <dgm:pt modelId="{E617EAE9-8B20-4537-B606-8E334828EF03}" type="pres">
      <dgm:prSet presAssocID="{30DE2A49-EDD3-4A78-8F57-8DBD64E599A5}" presName="gear2srcNode" presStyleLbl="node1" presStyleIdx="1" presStyleCnt="3"/>
      <dgm:spPr/>
    </dgm:pt>
    <dgm:pt modelId="{0E9690CE-5FA0-419B-9F4C-E11C6F65563B}" type="pres">
      <dgm:prSet presAssocID="{30DE2A49-EDD3-4A78-8F57-8DBD64E599A5}" presName="gear2dstNode" presStyleLbl="node1" presStyleIdx="1" presStyleCnt="3"/>
      <dgm:spPr/>
    </dgm:pt>
    <dgm:pt modelId="{AC2536BD-9700-46CF-A4DA-A22E6ED01E23}" type="pres">
      <dgm:prSet presAssocID="{730691C1-D864-403C-B68A-A9950ED99198}" presName="gear3" presStyleLbl="node1" presStyleIdx="2" presStyleCnt="3" custLinFactNeighborX="4097" custLinFactNeighborY="-10243"/>
      <dgm:spPr/>
    </dgm:pt>
    <dgm:pt modelId="{42BB4D6F-22D9-4311-8A71-1BC0772C0969}" type="pres">
      <dgm:prSet presAssocID="{730691C1-D864-403C-B68A-A9950ED9919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D42A2C0-96AF-43F0-BA77-B3B98762E743}" type="pres">
      <dgm:prSet presAssocID="{730691C1-D864-403C-B68A-A9950ED99198}" presName="gear3srcNode" presStyleLbl="node1" presStyleIdx="2" presStyleCnt="3"/>
      <dgm:spPr/>
    </dgm:pt>
    <dgm:pt modelId="{D6D53DA5-511F-46C6-B890-6EC63DB952A5}" type="pres">
      <dgm:prSet presAssocID="{730691C1-D864-403C-B68A-A9950ED99198}" presName="gear3dstNode" presStyleLbl="node1" presStyleIdx="2" presStyleCnt="3"/>
      <dgm:spPr/>
    </dgm:pt>
    <dgm:pt modelId="{8F393211-757A-49F1-953B-D956FC819736}" type="pres">
      <dgm:prSet presAssocID="{9F7F5F7A-DF33-489C-9BC0-0450282767F0}" presName="connector1" presStyleLbl="sibTrans2D1" presStyleIdx="0" presStyleCnt="3"/>
      <dgm:spPr/>
    </dgm:pt>
    <dgm:pt modelId="{E8D26202-42C7-4523-BF60-0B82D81B8A79}" type="pres">
      <dgm:prSet presAssocID="{64E793BA-AC94-45C6-9DCB-3017059DAF07}" presName="connector2" presStyleLbl="sibTrans2D1" presStyleIdx="1" presStyleCnt="3"/>
      <dgm:spPr/>
    </dgm:pt>
    <dgm:pt modelId="{37C8959C-9ECF-4989-87B5-976192891D0B}" type="pres">
      <dgm:prSet presAssocID="{BF6F2C6C-6E91-4CA7-8EFD-C30E41C09109}" presName="connector3" presStyleLbl="sibTrans2D1" presStyleIdx="2" presStyleCnt="3" custAng="0"/>
      <dgm:spPr/>
    </dgm:pt>
  </dgm:ptLst>
  <dgm:cxnLst>
    <dgm:cxn modelId="{0D6F7005-1BCC-420B-B45D-FD32DA7B1AEC}" type="presOf" srcId="{26390C87-6015-4B67-A156-6BFF16CF536A}" destId="{46D482FB-C2CB-45A2-8123-FE5CA6AA0EFA}" srcOrd="0" destOrd="0" presId="urn:microsoft.com/office/officeart/2005/8/layout/gear1"/>
    <dgm:cxn modelId="{7511F509-DA61-413A-A4C6-1A1285CDE7F9}" type="presOf" srcId="{BF6F2C6C-6E91-4CA7-8EFD-C30E41C09109}" destId="{37C8959C-9ECF-4989-87B5-976192891D0B}" srcOrd="0" destOrd="0" presId="urn:microsoft.com/office/officeart/2005/8/layout/gear1"/>
    <dgm:cxn modelId="{203A9613-773B-4AF5-8483-7C105FBC4A47}" type="presOf" srcId="{5F824991-AC3C-4CB3-8BC6-302540A254C2}" destId="{B6F2BF5E-C9CA-4998-A00F-96943E2DC746}" srcOrd="0" destOrd="0" presId="urn:microsoft.com/office/officeart/2005/8/layout/gear1"/>
    <dgm:cxn modelId="{46E6311F-CC9C-4AE4-BC28-7B10C887EC53}" type="presOf" srcId="{730691C1-D864-403C-B68A-A9950ED99198}" destId="{4D42A2C0-96AF-43F0-BA77-B3B98762E743}" srcOrd="2" destOrd="0" presId="urn:microsoft.com/office/officeart/2005/8/layout/gear1"/>
    <dgm:cxn modelId="{7E404D20-F31A-411F-AC9C-3DFB0E8599EA}" srcId="{5F824991-AC3C-4CB3-8BC6-302540A254C2}" destId="{26390C87-6015-4B67-A156-6BFF16CF536A}" srcOrd="0" destOrd="0" parTransId="{BF6B4396-9CD2-46BC-AA02-61DA04DBA13A}" sibTransId="{9F7F5F7A-DF33-489C-9BC0-0450282767F0}"/>
    <dgm:cxn modelId="{51ED7D2C-5CE8-4A08-ADEF-8760F8DAF237}" type="presOf" srcId="{730691C1-D864-403C-B68A-A9950ED99198}" destId="{D6D53DA5-511F-46C6-B890-6EC63DB952A5}" srcOrd="3" destOrd="0" presId="urn:microsoft.com/office/officeart/2005/8/layout/gear1"/>
    <dgm:cxn modelId="{88DDFB31-E01C-44BC-9B28-8417DCF29C82}" srcId="{5F824991-AC3C-4CB3-8BC6-302540A254C2}" destId="{730691C1-D864-403C-B68A-A9950ED99198}" srcOrd="2" destOrd="0" parTransId="{94B3C6FF-D76B-4175-90EC-0A917CFF1183}" sibTransId="{BF6F2C6C-6E91-4CA7-8EFD-C30E41C09109}"/>
    <dgm:cxn modelId="{591C136D-7A5D-43E3-B825-2154ECF1D86E}" type="presOf" srcId="{9F7F5F7A-DF33-489C-9BC0-0450282767F0}" destId="{8F393211-757A-49F1-953B-D956FC819736}" srcOrd="0" destOrd="0" presId="urn:microsoft.com/office/officeart/2005/8/layout/gear1"/>
    <dgm:cxn modelId="{9F1AC976-0ED4-4AC9-8550-866416E9BB70}" type="presOf" srcId="{30DE2A49-EDD3-4A78-8F57-8DBD64E599A5}" destId="{D49A8A03-C819-4324-87F5-3566D6418C62}" srcOrd="0" destOrd="0" presId="urn:microsoft.com/office/officeart/2005/8/layout/gear1"/>
    <dgm:cxn modelId="{45E70559-444B-44CD-AF27-CA5B44AA59F9}" type="presOf" srcId="{64E793BA-AC94-45C6-9DCB-3017059DAF07}" destId="{E8D26202-42C7-4523-BF60-0B82D81B8A79}" srcOrd="0" destOrd="0" presId="urn:microsoft.com/office/officeart/2005/8/layout/gear1"/>
    <dgm:cxn modelId="{618E3180-7B5C-4A1E-B95F-ABCB8A4699C1}" type="presOf" srcId="{730691C1-D864-403C-B68A-A9950ED99198}" destId="{42BB4D6F-22D9-4311-8A71-1BC0772C0969}" srcOrd="1" destOrd="0" presId="urn:microsoft.com/office/officeart/2005/8/layout/gear1"/>
    <dgm:cxn modelId="{CEEC0598-728B-4773-8392-32186348346B}" type="presOf" srcId="{30DE2A49-EDD3-4A78-8F57-8DBD64E599A5}" destId="{E617EAE9-8B20-4537-B606-8E334828EF03}" srcOrd="1" destOrd="0" presId="urn:microsoft.com/office/officeart/2005/8/layout/gear1"/>
    <dgm:cxn modelId="{9A3B13A7-68A3-4E3F-92BA-C2441FB578A3}" type="presOf" srcId="{30DE2A49-EDD3-4A78-8F57-8DBD64E599A5}" destId="{0E9690CE-5FA0-419B-9F4C-E11C6F65563B}" srcOrd="2" destOrd="0" presId="urn:microsoft.com/office/officeart/2005/8/layout/gear1"/>
    <dgm:cxn modelId="{B5D34DA8-3959-45A4-A057-791B142F25AE}" type="presOf" srcId="{26390C87-6015-4B67-A156-6BFF16CF536A}" destId="{D62D6924-FED7-412C-BD4A-DFD435364DA7}" srcOrd="2" destOrd="0" presId="urn:microsoft.com/office/officeart/2005/8/layout/gear1"/>
    <dgm:cxn modelId="{A3C6A7AE-F965-4E56-9D40-A0B151D57DB8}" srcId="{5F824991-AC3C-4CB3-8BC6-302540A254C2}" destId="{30DE2A49-EDD3-4A78-8F57-8DBD64E599A5}" srcOrd="1" destOrd="0" parTransId="{B67BF4C6-4B64-4B39-A1AE-634875D88C77}" sibTransId="{64E793BA-AC94-45C6-9DCB-3017059DAF07}"/>
    <dgm:cxn modelId="{E03458BA-96DD-4B85-BC1A-DA3A194ECB6A}" type="presOf" srcId="{26390C87-6015-4B67-A156-6BFF16CF536A}" destId="{7B64B5F2-FB88-486A-9128-8DF4481C387E}" srcOrd="1" destOrd="0" presId="urn:microsoft.com/office/officeart/2005/8/layout/gear1"/>
    <dgm:cxn modelId="{BED698C8-DA3F-42E5-A141-A966A677BAEE}" type="presOf" srcId="{730691C1-D864-403C-B68A-A9950ED99198}" destId="{AC2536BD-9700-46CF-A4DA-A22E6ED01E23}" srcOrd="0" destOrd="0" presId="urn:microsoft.com/office/officeart/2005/8/layout/gear1"/>
    <dgm:cxn modelId="{FBC58577-5756-4B4A-93CC-CCE0476689F8}" type="presParOf" srcId="{B6F2BF5E-C9CA-4998-A00F-96943E2DC746}" destId="{46D482FB-C2CB-45A2-8123-FE5CA6AA0EFA}" srcOrd="0" destOrd="0" presId="urn:microsoft.com/office/officeart/2005/8/layout/gear1"/>
    <dgm:cxn modelId="{F9ACF8AB-1B21-4701-AD21-F338D69C3E8A}" type="presParOf" srcId="{B6F2BF5E-C9CA-4998-A00F-96943E2DC746}" destId="{7B64B5F2-FB88-486A-9128-8DF4481C387E}" srcOrd="1" destOrd="0" presId="urn:microsoft.com/office/officeart/2005/8/layout/gear1"/>
    <dgm:cxn modelId="{FB17DEC6-004D-48FB-9452-D1853D85D7B5}" type="presParOf" srcId="{B6F2BF5E-C9CA-4998-A00F-96943E2DC746}" destId="{D62D6924-FED7-412C-BD4A-DFD435364DA7}" srcOrd="2" destOrd="0" presId="urn:microsoft.com/office/officeart/2005/8/layout/gear1"/>
    <dgm:cxn modelId="{E64C5FB9-1047-4668-BBB8-3E7B956C77EB}" type="presParOf" srcId="{B6F2BF5E-C9CA-4998-A00F-96943E2DC746}" destId="{D49A8A03-C819-4324-87F5-3566D6418C62}" srcOrd="3" destOrd="0" presId="urn:microsoft.com/office/officeart/2005/8/layout/gear1"/>
    <dgm:cxn modelId="{B321E6DD-4311-4381-8114-AD26AF1645C3}" type="presParOf" srcId="{B6F2BF5E-C9CA-4998-A00F-96943E2DC746}" destId="{E617EAE9-8B20-4537-B606-8E334828EF03}" srcOrd="4" destOrd="0" presId="urn:microsoft.com/office/officeart/2005/8/layout/gear1"/>
    <dgm:cxn modelId="{B7EC1D3B-037E-4B34-96A6-DB04873C8BD3}" type="presParOf" srcId="{B6F2BF5E-C9CA-4998-A00F-96943E2DC746}" destId="{0E9690CE-5FA0-419B-9F4C-E11C6F65563B}" srcOrd="5" destOrd="0" presId="urn:microsoft.com/office/officeart/2005/8/layout/gear1"/>
    <dgm:cxn modelId="{8B970D60-776A-472C-9BE2-C26BA810EC9D}" type="presParOf" srcId="{B6F2BF5E-C9CA-4998-A00F-96943E2DC746}" destId="{AC2536BD-9700-46CF-A4DA-A22E6ED01E23}" srcOrd="6" destOrd="0" presId="urn:microsoft.com/office/officeart/2005/8/layout/gear1"/>
    <dgm:cxn modelId="{337AC727-413C-4085-BAD6-7DCA8D22B892}" type="presParOf" srcId="{B6F2BF5E-C9CA-4998-A00F-96943E2DC746}" destId="{42BB4D6F-22D9-4311-8A71-1BC0772C0969}" srcOrd="7" destOrd="0" presId="urn:microsoft.com/office/officeart/2005/8/layout/gear1"/>
    <dgm:cxn modelId="{7B6589D3-71DA-49E6-A8E3-55BF4088A8B5}" type="presParOf" srcId="{B6F2BF5E-C9CA-4998-A00F-96943E2DC746}" destId="{4D42A2C0-96AF-43F0-BA77-B3B98762E743}" srcOrd="8" destOrd="0" presId="urn:microsoft.com/office/officeart/2005/8/layout/gear1"/>
    <dgm:cxn modelId="{D33285DB-D661-4169-BB6C-3CC058A92FDD}" type="presParOf" srcId="{B6F2BF5E-C9CA-4998-A00F-96943E2DC746}" destId="{D6D53DA5-511F-46C6-B890-6EC63DB952A5}" srcOrd="9" destOrd="0" presId="urn:microsoft.com/office/officeart/2005/8/layout/gear1"/>
    <dgm:cxn modelId="{3328A512-FBD9-478B-A54A-7E9D16887DDD}" type="presParOf" srcId="{B6F2BF5E-C9CA-4998-A00F-96943E2DC746}" destId="{8F393211-757A-49F1-953B-D956FC819736}" srcOrd="10" destOrd="0" presId="urn:microsoft.com/office/officeart/2005/8/layout/gear1"/>
    <dgm:cxn modelId="{A1E959A4-04B0-4F1C-B113-533280A1D91A}" type="presParOf" srcId="{B6F2BF5E-C9CA-4998-A00F-96943E2DC746}" destId="{E8D26202-42C7-4523-BF60-0B82D81B8A79}" srcOrd="11" destOrd="0" presId="urn:microsoft.com/office/officeart/2005/8/layout/gear1"/>
    <dgm:cxn modelId="{D0CAA0F3-A13C-4672-A715-7229E4D61F82}" type="presParOf" srcId="{B6F2BF5E-C9CA-4998-A00F-96943E2DC746}" destId="{37C8959C-9ECF-4989-87B5-976192891D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10972C-E692-4979-8BD3-7948404245E4}" type="doc">
      <dgm:prSet loTypeId="urn:microsoft.com/office/officeart/2005/8/layout/hList9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73912FA-95E7-4BBC-A300-78FF73E605E5}">
      <dgm:prSet phldrT="[Text]" phldr="1" custT="1"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09264-9741-4A8C-86F2-F07D8CFAAF49}" type="parTrans" cxnId="{15C07D66-232E-4AAC-AC08-CDC9A4706BE7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167BA7-871C-4BAE-80DC-11AA80EADF2F}" type="sibTrans" cxnId="{15C07D66-232E-4AAC-AC08-CDC9A4706BE7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B6A2D6-A09A-453E-BBB6-DC8CC64F97C2}">
      <dgm:prSet phldrT="[Text]" custT="1"/>
      <dgm:spPr/>
      <dgm:t>
        <a:bodyPr/>
        <a:lstStyle/>
        <a:p>
          <a:r>
            <a:rPr lang="sr-Cyrl-R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Облика профила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E3285-FEA3-4450-B4A4-19358D7B3029}" type="parTrans" cxnId="{3F7FA334-2E22-4952-AC4F-C0D62E9518FA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D762F1-6007-4CD2-9B9D-6741A4265CF7}" type="sibTrans" cxnId="{3F7FA334-2E22-4952-AC4F-C0D62E9518FA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337E35-9D43-451E-8359-3AB5F1501BA2}">
      <dgm:prSet phldrT="[Text]" custT="1"/>
      <dgm:spPr/>
      <dgm:t>
        <a:bodyPr/>
        <a:lstStyle/>
        <a:p>
          <a:r>
            <a:rPr lang="sr-Cyrl-R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Траке 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0BFFC-24B8-41C8-9051-8FE129FE804D}" type="parTrans" cxnId="{A76BDDB5-6F3D-4B4E-8669-8DA8A4757691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022C18-4F72-4F06-887F-87EFFE7F5E62}" type="sibTrans" cxnId="{A76BDDB5-6F3D-4B4E-8669-8DA8A4757691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9BCA0-2016-4438-953B-53456F17CF77}">
      <dgm:prSet phldrT="[Text]" custT="1"/>
      <dgm:spPr/>
      <dgm:t>
        <a:bodyPr/>
        <a:lstStyle/>
        <a:p>
          <a:r>
            <a:rPr lang="sr-Cyrl-R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Технолошких својстава транспортујућег материјала 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4CEE9-7F71-40F2-9606-DE805943AA1E}" type="parTrans" cxnId="{C4E2B08C-9F57-4E68-996D-541023745B03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F02A4-D11D-472F-963D-BADF08559F36}" type="sibTrans" cxnId="{C4E2B08C-9F57-4E68-996D-541023745B03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364A8-C89C-4027-BCD2-6F9C2768451E}">
      <dgm:prSet phldrT="[Text]" custT="1"/>
      <dgm:spPr/>
      <dgm:t>
        <a:bodyPr/>
        <a:lstStyle/>
        <a:p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19ED-9ACE-4335-894C-4F1E6C0B6FC7}" type="parTrans" cxnId="{26DFF233-476F-4C6A-8400-FE025ECE3937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728CC-6E8C-4869-B4AD-79465B77C796}" type="sibTrans" cxnId="{26DFF233-476F-4C6A-8400-FE025ECE3937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C93F2-EC80-4225-B87D-4197E449EA68}">
      <dgm:prSet custT="1"/>
      <dgm:spPr/>
      <dgm:t>
        <a:bodyPr/>
        <a:lstStyle/>
        <a:p>
          <a:r>
            <a:rPr lang="sr-Cyrl-R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Брзине кретања траке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97886-83A5-4D8D-AD59-A3C8BBBC31F0}" type="parTrans" cxnId="{EC0819EB-286D-4671-9E26-197B73A61B20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3F64A3-DEE8-48F7-B82D-17FA1C9860D4}" type="sibTrans" cxnId="{EC0819EB-286D-4671-9E26-197B73A61B20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7C45D-2410-4E8B-826E-E49F30B5EBA4}">
      <dgm:prSet phldrT="[Text]" phldr="1" custT="1"/>
      <dgm:spPr/>
      <dgm:t>
        <a:bodyPr/>
        <a:lstStyle/>
        <a:p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2B7F2-3C40-4628-B4A5-811CF40D14A8}" type="sibTrans" cxnId="{C48F2075-560B-4BFE-A637-4A75D6588525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D0A42-7456-483D-8629-B8D824D73660}" type="parTrans" cxnId="{C48F2075-560B-4BFE-A637-4A75D6588525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984C4-A595-4035-8720-A1D51927CC5B}">
      <dgm:prSet phldrT="[Text]" phldr="1" custT="1"/>
      <dgm:spPr/>
      <dgm:t>
        <a:bodyPr/>
        <a:lstStyle/>
        <a:p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1886C-AB4D-4C57-8E93-02AF1CB2958F}" type="sibTrans" cxnId="{A8842310-DAE4-4572-9589-1A4B0BC01A1C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BBB68-CEEB-4FB5-9479-5F03714CD8A6}" type="parTrans" cxnId="{A8842310-DAE4-4572-9589-1A4B0BC01A1C}">
      <dgm:prSet/>
      <dgm:spPr/>
      <dgm:t>
        <a:bodyPr/>
        <a:lstStyle/>
        <a:p>
          <a:endParaRPr lang="en-US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D999F8-9288-4182-8508-5308488A0CB0}" type="pres">
      <dgm:prSet presAssocID="{0E10972C-E692-4979-8BD3-7948404245E4}" presName="list" presStyleCnt="0">
        <dgm:presLayoutVars>
          <dgm:dir/>
          <dgm:animLvl val="lvl"/>
        </dgm:presLayoutVars>
      </dgm:prSet>
      <dgm:spPr/>
    </dgm:pt>
    <dgm:pt modelId="{71751DA6-784C-4428-B0E9-D108D44D85C4}" type="pres">
      <dgm:prSet presAssocID="{073912FA-95E7-4BBC-A300-78FF73E605E5}" presName="posSpace" presStyleCnt="0"/>
      <dgm:spPr/>
    </dgm:pt>
    <dgm:pt modelId="{4CFF314D-7956-48D5-8A7C-0D1518F685A8}" type="pres">
      <dgm:prSet presAssocID="{073912FA-95E7-4BBC-A300-78FF73E605E5}" presName="vertFlow" presStyleCnt="0"/>
      <dgm:spPr/>
    </dgm:pt>
    <dgm:pt modelId="{0EA83C69-A366-4EF7-A1B7-02D0B447E2A2}" type="pres">
      <dgm:prSet presAssocID="{073912FA-95E7-4BBC-A300-78FF73E605E5}" presName="topSpace" presStyleCnt="0"/>
      <dgm:spPr/>
    </dgm:pt>
    <dgm:pt modelId="{DC340404-16C7-409D-B87C-5AFF1677556D}" type="pres">
      <dgm:prSet presAssocID="{073912FA-95E7-4BBC-A300-78FF73E605E5}" presName="firstComp" presStyleCnt="0"/>
      <dgm:spPr/>
    </dgm:pt>
    <dgm:pt modelId="{2EF892B4-DF31-4F92-8683-7B5763AE738D}" type="pres">
      <dgm:prSet presAssocID="{073912FA-95E7-4BBC-A300-78FF73E605E5}" presName="firstChild" presStyleLbl="bgAccFollowNode1" presStyleIdx="0" presStyleCnt="4"/>
      <dgm:spPr/>
    </dgm:pt>
    <dgm:pt modelId="{1422B696-B7F3-4005-BBE8-820D08810A22}" type="pres">
      <dgm:prSet presAssocID="{073912FA-95E7-4BBC-A300-78FF73E605E5}" presName="firstChildTx" presStyleLbl="bgAccFollowNode1" presStyleIdx="0" presStyleCnt="4">
        <dgm:presLayoutVars>
          <dgm:bulletEnabled val="1"/>
        </dgm:presLayoutVars>
      </dgm:prSet>
      <dgm:spPr/>
    </dgm:pt>
    <dgm:pt modelId="{17DC7CE2-2291-4102-8BE3-9C67E4B67539}" type="pres">
      <dgm:prSet presAssocID="{073912FA-95E7-4BBC-A300-78FF73E605E5}" presName="negSpace" presStyleCnt="0"/>
      <dgm:spPr/>
    </dgm:pt>
    <dgm:pt modelId="{C4883543-A13A-4C71-BA38-DB7ED5F51795}" type="pres">
      <dgm:prSet presAssocID="{073912FA-95E7-4BBC-A300-78FF73E605E5}" presName="circle" presStyleLbl="node1" presStyleIdx="0" presStyleCnt="4"/>
      <dgm:spPr/>
    </dgm:pt>
    <dgm:pt modelId="{3B50FA14-A0DB-4A8B-9369-8CA46A74DA40}" type="pres">
      <dgm:prSet presAssocID="{C9167BA7-871C-4BAE-80DC-11AA80EADF2F}" presName="transSpace" presStyleCnt="0"/>
      <dgm:spPr/>
    </dgm:pt>
    <dgm:pt modelId="{47FEFB87-7A4B-4CD8-8F2F-BB17C8CEC9D8}" type="pres">
      <dgm:prSet presAssocID="{61F7C45D-2410-4E8B-826E-E49F30B5EBA4}" presName="posSpace" presStyleCnt="0"/>
      <dgm:spPr/>
    </dgm:pt>
    <dgm:pt modelId="{FFAD758E-82BF-40C8-8136-5DD6779B9D66}" type="pres">
      <dgm:prSet presAssocID="{61F7C45D-2410-4E8B-826E-E49F30B5EBA4}" presName="vertFlow" presStyleCnt="0"/>
      <dgm:spPr/>
    </dgm:pt>
    <dgm:pt modelId="{68A79CB2-FC60-476E-B4C0-4220308BC4EA}" type="pres">
      <dgm:prSet presAssocID="{61F7C45D-2410-4E8B-826E-E49F30B5EBA4}" presName="topSpace" presStyleCnt="0"/>
      <dgm:spPr/>
    </dgm:pt>
    <dgm:pt modelId="{D208B68A-2271-449F-94C0-1FE89B90E687}" type="pres">
      <dgm:prSet presAssocID="{61F7C45D-2410-4E8B-826E-E49F30B5EBA4}" presName="firstComp" presStyleCnt="0"/>
      <dgm:spPr/>
    </dgm:pt>
    <dgm:pt modelId="{784C7D25-CC0B-45DF-BE30-BD0D4007F7CC}" type="pres">
      <dgm:prSet presAssocID="{61F7C45D-2410-4E8B-826E-E49F30B5EBA4}" presName="firstChild" presStyleLbl="bgAccFollowNode1" presStyleIdx="1" presStyleCnt="4"/>
      <dgm:spPr/>
    </dgm:pt>
    <dgm:pt modelId="{FF6C6B7D-8140-4855-A160-EC5AF02628DF}" type="pres">
      <dgm:prSet presAssocID="{61F7C45D-2410-4E8B-826E-E49F30B5EBA4}" presName="firstChildTx" presStyleLbl="bgAccFollowNode1" presStyleIdx="1" presStyleCnt="4">
        <dgm:presLayoutVars>
          <dgm:bulletEnabled val="1"/>
        </dgm:presLayoutVars>
      </dgm:prSet>
      <dgm:spPr/>
    </dgm:pt>
    <dgm:pt modelId="{17D5DE73-2281-43BB-BA52-57F91C03C52C}" type="pres">
      <dgm:prSet presAssocID="{61F7C45D-2410-4E8B-826E-E49F30B5EBA4}" presName="negSpace" presStyleCnt="0"/>
      <dgm:spPr/>
    </dgm:pt>
    <dgm:pt modelId="{3F38946E-DBCE-48B9-A057-14F11F1C7A96}" type="pres">
      <dgm:prSet presAssocID="{61F7C45D-2410-4E8B-826E-E49F30B5EBA4}" presName="circle" presStyleLbl="node1" presStyleIdx="1" presStyleCnt="4"/>
      <dgm:spPr/>
    </dgm:pt>
    <dgm:pt modelId="{181ED04C-4542-44A8-8969-B2A1183CBC8A}" type="pres">
      <dgm:prSet presAssocID="{79B2B7F2-3C40-4628-B4A5-811CF40D14A8}" presName="transSpace" presStyleCnt="0"/>
      <dgm:spPr/>
    </dgm:pt>
    <dgm:pt modelId="{23DB4430-2C09-4C90-B408-1E6D9396F01C}" type="pres">
      <dgm:prSet presAssocID="{A9B984C4-A595-4035-8720-A1D51927CC5B}" presName="posSpace" presStyleCnt="0"/>
      <dgm:spPr/>
    </dgm:pt>
    <dgm:pt modelId="{DECD133C-50B5-499A-880A-9C15813018F3}" type="pres">
      <dgm:prSet presAssocID="{A9B984C4-A595-4035-8720-A1D51927CC5B}" presName="vertFlow" presStyleCnt="0"/>
      <dgm:spPr/>
    </dgm:pt>
    <dgm:pt modelId="{8E976CA9-C036-41D5-830F-66FBF34BCC44}" type="pres">
      <dgm:prSet presAssocID="{A9B984C4-A595-4035-8720-A1D51927CC5B}" presName="topSpace" presStyleCnt="0"/>
      <dgm:spPr/>
    </dgm:pt>
    <dgm:pt modelId="{ECD3D385-C37C-4E7D-B5C4-BCE3D82D57B7}" type="pres">
      <dgm:prSet presAssocID="{A9B984C4-A595-4035-8720-A1D51927CC5B}" presName="firstComp" presStyleCnt="0"/>
      <dgm:spPr/>
    </dgm:pt>
    <dgm:pt modelId="{CAEB53E3-B78C-4FF3-9EB5-23EF88D0F238}" type="pres">
      <dgm:prSet presAssocID="{A9B984C4-A595-4035-8720-A1D51927CC5B}" presName="firstChild" presStyleLbl="bgAccFollowNode1" presStyleIdx="2" presStyleCnt="4"/>
      <dgm:spPr/>
    </dgm:pt>
    <dgm:pt modelId="{53EF4C1A-89E8-49C6-9E8A-25BA3283D5BA}" type="pres">
      <dgm:prSet presAssocID="{A9B984C4-A595-4035-8720-A1D51927CC5B}" presName="firstChildTx" presStyleLbl="bgAccFollowNode1" presStyleIdx="2" presStyleCnt="4">
        <dgm:presLayoutVars>
          <dgm:bulletEnabled val="1"/>
        </dgm:presLayoutVars>
      </dgm:prSet>
      <dgm:spPr/>
    </dgm:pt>
    <dgm:pt modelId="{85092CAF-8725-40CC-B90B-93A33D15B7C1}" type="pres">
      <dgm:prSet presAssocID="{A9B984C4-A595-4035-8720-A1D51927CC5B}" presName="negSpace" presStyleCnt="0"/>
      <dgm:spPr/>
    </dgm:pt>
    <dgm:pt modelId="{CE2412F5-7DF8-4613-8D69-35F687E5AC44}" type="pres">
      <dgm:prSet presAssocID="{A9B984C4-A595-4035-8720-A1D51927CC5B}" presName="circle" presStyleLbl="node1" presStyleIdx="2" presStyleCnt="4"/>
      <dgm:spPr/>
    </dgm:pt>
    <dgm:pt modelId="{C1C7CE75-BD55-48C3-A2BD-E86ACED55CEE}" type="pres">
      <dgm:prSet presAssocID="{AAE1886C-AB4D-4C57-8E93-02AF1CB2958F}" presName="transSpace" presStyleCnt="0"/>
      <dgm:spPr/>
    </dgm:pt>
    <dgm:pt modelId="{7D536AD7-0860-4CF7-B5D1-94558512DBCC}" type="pres">
      <dgm:prSet presAssocID="{EF9364A8-C89C-4027-BCD2-6F9C2768451E}" presName="posSpace" presStyleCnt="0"/>
      <dgm:spPr/>
    </dgm:pt>
    <dgm:pt modelId="{FCF1C9D6-EDD7-43FB-BA99-24739C7809F0}" type="pres">
      <dgm:prSet presAssocID="{EF9364A8-C89C-4027-BCD2-6F9C2768451E}" presName="vertFlow" presStyleCnt="0"/>
      <dgm:spPr/>
    </dgm:pt>
    <dgm:pt modelId="{4DBCE7F0-4BFB-4979-B84B-2FE7FEDF55C8}" type="pres">
      <dgm:prSet presAssocID="{EF9364A8-C89C-4027-BCD2-6F9C2768451E}" presName="topSpace" presStyleCnt="0"/>
      <dgm:spPr/>
    </dgm:pt>
    <dgm:pt modelId="{5C634A79-1EA0-41EB-A05A-B0CF3D2AFEB0}" type="pres">
      <dgm:prSet presAssocID="{EF9364A8-C89C-4027-BCD2-6F9C2768451E}" presName="firstComp" presStyleCnt="0"/>
      <dgm:spPr/>
    </dgm:pt>
    <dgm:pt modelId="{2954092E-7E3C-4E8C-9E70-DEAED430F1D8}" type="pres">
      <dgm:prSet presAssocID="{EF9364A8-C89C-4027-BCD2-6F9C2768451E}" presName="firstChild" presStyleLbl="bgAccFollowNode1" presStyleIdx="3" presStyleCnt="4"/>
      <dgm:spPr/>
    </dgm:pt>
    <dgm:pt modelId="{3328A490-E68E-42EC-A15A-3B513377C3C2}" type="pres">
      <dgm:prSet presAssocID="{EF9364A8-C89C-4027-BCD2-6F9C2768451E}" presName="firstChildTx" presStyleLbl="bgAccFollowNode1" presStyleIdx="3" presStyleCnt="4">
        <dgm:presLayoutVars>
          <dgm:bulletEnabled val="1"/>
        </dgm:presLayoutVars>
      </dgm:prSet>
      <dgm:spPr/>
    </dgm:pt>
    <dgm:pt modelId="{2F998F01-4B5C-41FA-B8D8-8975417C4C0A}" type="pres">
      <dgm:prSet presAssocID="{EF9364A8-C89C-4027-BCD2-6F9C2768451E}" presName="negSpace" presStyleCnt="0"/>
      <dgm:spPr/>
    </dgm:pt>
    <dgm:pt modelId="{BC957405-C448-4FBD-8F41-4488711D66EA}" type="pres">
      <dgm:prSet presAssocID="{EF9364A8-C89C-4027-BCD2-6F9C2768451E}" presName="circle" presStyleLbl="node1" presStyleIdx="3" presStyleCnt="4"/>
      <dgm:spPr/>
    </dgm:pt>
  </dgm:ptLst>
  <dgm:cxnLst>
    <dgm:cxn modelId="{A8842310-DAE4-4572-9589-1A4B0BC01A1C}" srcId="{0E10972C-E692-4979-8BD3-7948404245E4}" destId="{A9B984C4-A595-4035-8720-A1D51927CC5B}" srcOrd="2" destOrd="0" parTransId="{F66BBB68-CEEB-4FB5-9479-5F03714CD8A6}" sibTransId="{AAE1886C-AB4D-4C57-8E93-02AF1CB2958F}"/>
    <dgm:cxn modelId="{3994B51A-8CFF-4428-8C91-599679539671}" type="presOf" srcId="{F4337E35-9D43-451E-8359-3AB5F1501BA2}" destId="{784C7D25-CC0B-45DF-BE30-BD0D4007F7CC}" srcOrd="0" destOrd="0" presId="urn:microsoft.com/office/officeart/2005/8/layout/hList9"/>
    <dgm:cxn modelId="{26DFF233-476F-4C6A-8400-FE025ECE3937}" srcId="{0E10972C-E692-4979-8BD3-7948404245E4}" destId="{EF9364A8-C89C-4027-BCD2-6F9C2768451E}" srcOrd="3" destOrd="0" parTransId="{141619ED-9ACE-4335-894C-4F1E6C0B6FC7}" sibTransId="{ADC728CC-6E8C-4869-B4AD-79465B77C796}"/>
    <dgm:cxn modelId="{3F7FA334-2E22-4952-AC4F-C0D62E9518FA}" srcId="{073912FA-95E7-4BBC-A300-78FF73E605E5}" destId="{68B6A2D6-A09A-453E-BBB6-DC8CC64F97C2}" srcOrd="0" destOrd="0" parTransId="{0B1E3285-FEA3-4450-B4A4-19358D7B3029}" sibTransId="{44D762F1-6007-4CD2-9B9D-6741A4265CF7}"/>
    <dgm:cxn modelId="{9CAA8435-D17B-48E0-8E5C-453B3A3ED62A}" type="presOf" srcId="{A9B984C4-A595-4035-8720-A1D51927CC5B}" destId="{CE2412F5-7DF8-4613-8D69-35F687E5AC44}" srcOrd="0" destOrd="0" presId="urn:microsoft.com/office/officeart/2005/8/layout/hList9"/>
    <dgm:cxn modelId="{76F73638-6DE9-4D0F-ADB0-DA8D3BA9D8CF}" type="presOf" srcId="{68B6A2D6-A09A-453E-BBB6-DC8CC64F97C2}" destId="{1422B696-B7F3-4005-BBE8-820D08810A22}" srcOrd="1" destOrd="0" presId="urn:microsoft.com/office/officeart/2005/8/layout/hList9"/>
    <dgm:cxn modelId="{DC947642-82D0-4BEA-A244-F3314BF92B67}" type="presOf" srcId="{073912FA-95E7-4BBC-A300-78FF73E605E5}" destId="{C4883543-A13A-4C71-BA38-DB7ED5F51795}" srcOrd="0" destOrd="0" presId="urn:microsoft.com/office/officeart/2005/8/layout/hList9"/>
    <dgm:cxn modelId="{15C07D66-232E-4AAC-AC08-CDC9A4706BE7}" srcId="{0E10972C-E692-4979-8BD3-7948404245E4}" destId="{073912FA-95E7-4BBC-A300-78FF73E605E5}" srcOrd="0" destOrd="0" parTransId="{B6609264-9741-4A8C-86F2-F07D8CFAAF49}" sibTransId="{C9167BA7-871C-4BAE-80DC-11AA80EADF2F}"/>
    <dgm:cxn modelId="{69D21F74-7EFD-4B9A-A2EA-FF148B3270F3}" type="presOf" srcId="{EF9364A8-C89C-4027-BCD2-6F9C2768451E}" destId="{BC957405-C448-4FBD-8F41-4488711D66EA}" srcOrd="0" destOrd="0" presId="urn:microsoft.com/office/officeart/2005/8/layout/hList9"/>
    <dgm:cxn modelId="{C48F2075-560B-4BFE-A637-4A75D6588525}" srcId="{0E10972C-E692-4979-8BD3-7948404245E4}" destId="{61F7C45D-2410-4E8B-826E-E49F30B5EBA4}" srcOrd="1" destOrd="0" parTransId="{91CD0A42-7456-483D-8629-B8D824D73660}" sibTransId="{79B2B7F2-3C40-4628-B4A5-811CF40D14A8}"/>
    <dgm:cxn modelId="{9E75A17F-E2F5-4C60-8FFE-4D4E6815BAEB}" type="presOf" srcId="{68B6A2D6-A09A-453E-BBB6-DC8CC64F97C2}" destId="{2EF892B4-DF31-4F92-8683-7B5763AE738D}" srcOrd="0" destOrd="0" presId="urn:microsoft.com/office/officeart/2005/8/layout/hList9"/>
    <dgm:cxn modelId="{C4E2B08C-9F57-4E68-996D-541023745B03}" srcId="{A9B984C4-A595-4035-8720-A1D51927CC5B}" destId="{3619BCA0-2016-4438-953B-53456F17CF77}" srcOrd="0" destOrd="0" parTransId="{3834CEE9-7F71-40F2-9606-DE805943AA1E}" sibTransId="{AADF02A4-D11D-472F-963D-BADF08559F36}"/>
    <dgm:cxn modelId="{A76BDDB5-6F3D-4B4E-8669-8DA8A4757691}" srcId="{61F7C45D-2410-4E8B-826E-E49F30B5EBA4}" destId="{F4337E35-9D43-451E-8359-3AB5F1501BA2}" srcOrd="0" destOrd="0" parTransId="{73F0BFFC-24B8-41C8-9051-8FE129FE804D}" sibTransId="{76022C18-4F72-4F06-887F-87EFFE7F5E62}"/>
    <dgm:cxn modelId="{0FCFFFBB-29E3-45D6-90C7-BF536AB44424}" type="presOf" srcId="{3619BCA0-2016-4438-953B-53456F17CF77}" destId="{53EF4C1A-89E8-49C6-9E8A-25BA3283D5BA}" srcOrd="1" destOrd="0" presId="urn:microsoft.com/office/officeart/2005/8/layout/hList9"/>
    <dgm:cxn modelId="{897508CC-10EC-42F2-B932-2504631E34A1}" type="presOf" srcId="{E9FC93F2-EC80-4225-B87D-4197E449EA68}" destId="{2954092E-7E3C-4E8C-9E70-DEAED430F1D8}" srcOrd="0" destOrd="0" presId="urn:microsoft.com/office/officeart/2005/8/layout/hList9"/>
    <dgm:cxn modelId="{CF3EFDCC-6A3B-4DAF-B466-01C8B7C8C4FF}" type="presOf" srcId="{61F7C45D-2410-4E8B-826E-E49F30B5EBA4}" destId="{3F38946E-DBCE-48B9-A057-14F11F1C7A96}" srcOrd="0" destOrd="0" presId="urn:microsoft.com/office/officeart/2005/8/layout/hList9"/>
    <dgm:cxn modelId="{3DF9E4E1-A022-4CC3-B341-88A72348FE8B}" type="presOf" srcId="{0E10972C-E692-4979-8BD3-7948404245E4}" destId="{B2D999F8-9288-4182-8508-5308488A0CB0}" srcOrd="0" destOrd="0" presId="urn:microsoft.com/office/officeart/2005/8/layout/hList9"/>
    <dgm:cxn modelId="{296F0CE7-CA57-4B54-B2B9-3E8840F04376}" type="presOf" srcId="{E9FC93F2-EC80-4225-B87D-4197E449EA68}" destId="{3328A490-E68E-42EC-A15A-3B513377C3C2}" srcOrd="1" destOrd="0" presId="urn:microsoft.com/office/officeart/2005/8/layout/hList9"/>
    <dgm:cxn modelId="{EC0819EB-286D-4671-9E26-197B73A61B20}" srcId="{EF9364A8-C89C-4027-BCD2-6F9C2768451E}" destId="{E9FC93F2-EC80-4225-B87D-4197E449EA68}" srcOrd="0" destOrd="0" parTransId="{1FD97886-83A5-4D8D-AD59-A3C8BBBC31F0}" sibTransId="{273F64A3-DEE8-48F7-B82D-17FA1C9860D4}"/>
    <dgm:cxn modelId="{C04717F5-204D-48FA-A8BE-9A3211DD1047}" type="presOf" srcId="{F4337E35-9D43-451E-8359-3AB5F1501BA2}" destId="{FF6C6B7D-8140-4855-A160-EC5AF02628DF}" srcOrd="1" destOrd="0" presId="urn:microsoft.com/office/officeart/2005/8/layout/hList9"/>
    <dgm:cxn modelId="{6018E4FB-54CF-4F3A-A055-03B2D92F4F8A}" type="presOf" srcId="{3619BCA0-2016-4438-953B-53456F17CF77}" destId="{CAEB53E3-B78C-4FF3-9EB5-23EF88D0F238}" srcOrd="0" destOrd="0" presId="urn:microsoft.com/office/officeart/2005/8/layout/hList9"/>
    <dgm:cxn modelId="{4198DBFF-DA90-4BF6-B37D-98B40BEAAE00}" type="presParOf" srcId="{B2D999F8-9288-4182-8508-5308488A0CB0}" destId="{71751DA6-784C-4428-B0E9-D108D44D85C4}" srcOrd="0" destOrd="0" presId="urn:microsoft.com/office/officeart/2005/8/layout/hList9"/>
    <dgm:cxn modelId="{1F70E4D2-F27E-41A0-A586-3ECE70958E09}" type="presParOf" srcId="{B2D999F8-9288-4182-8508-5308488A0CB0}" destId="{4CFF314D-7956-48D5-8A7C-0D1518F685A8}" srcOrd="1" destOrd="0" presId="urn:microsoft.com/office/officeart/2005/8/layout/hList9"/>
    <dgm:cxn modelId="{0C61CAB2-9B29-4324-924B-3F22BF89096E}" type="presParOf" srcId="{4CFF314D-7956-48D5-8A7C-0D1518F685A8}" destId="{0EA83C69-A366-4EF7-A1B7-02D0B447E2A2}" srcOrd="0" destOrd="0" presId="urn:microsoft.com/office/officeart/2005/8/layout/hList9"/>
    <dgm:cxn modelId="{EE07771C-2C89-42FF-9071-974214176F65}" type="presParOf" srcId="{4CFF314D-7956-48D5-8A7C-0D1518F685A8}" destId="{DC340404-16C7-409D-B87C-5AFF1677556D}" srcOrd="1" destOrd="0" presId="urn:microsoft.com/office/officeart/2005/8/layout/hList9"/>
    <dgm:cxn modelId="{203D37A7-32C5-453C-AB34-F251DA0C3C1F}" type="presParOf" srcId="{DC340404-16C7-409D-B87C-5AFF1677556D}" destId="{2EF892B4-DF31-4F92-8683-7B5763AE738D}" srcOrd="0" destOrd="0" presId="urn:microsoft.com/office/officeart/2005/8/layout/hList9"/>
    <dgm:cxn modelId="{E9304997-074C-4287-A242-468E9490CF25}" type="presParOf" srcId="{DC340404-16C7-409D-B87C-5AFF1677556D}" destId="{1422B696-B7F3-4005-BBE8-820D08810A22}" srcOrd="1" destOrd="0" presId="urn:microsoft.com/office/officeart/2005/8/layout/hList9"/>
    <dgm:cxn modelId="{EDEEEC68-EF63-4090-921A-1BA7C53F1EE8}" type="presParOf" srcId="{B2D999F8-9288-4182-8508-5308488A0CB0}" destId="{17DC7CE2-2291-4102-8BE3-9C67E4B67539}" srcOrd="2" destOrd="0" presId="urn:microsoft.com/office/officeart/2005/8/layout/hList9"/>
    <dgm:cxn modelId="{D55ED7F8-C318-4190-A647-307D1D6221ED}" type="presParOf" srcId="{B2D999F8-9288-4182-8508-5308488A0CB0}" destId="{C4883543-A13A-4C71-BA38-DB7ED5F51795}" srcOrd="3" destOrd="0" presId="urn:microsoft.com/office/officeart/2005/8/layout/hList9"/>
    <dgm:cxn modelId="{247F3EBC-206B-430D-A535-D780D2DBDFB8}" type="presParOf" srcId="{B2D999F8-9288-4182-8508-5308488A0CB0}" destId="{3B50FA14-A0DB-4A8B-9369-8CA46A74DA40}" srcOrd="4" destOrd="0" presId="urn:microsoft.com/office/officeart/2005/8/layout/hList9"/>
    <dgm:cxn modelId="{933F8031-A54B-424A-94E7-6476E89E45F4}" type="presParOf" srcId="{B2D999F8-9288-4182-8508-5308488A0CB0}" destId="{47FEFB87-7A4B-4CD8-8F2F-BB17C8CEC9D8}" srcOrd="5" destOrd="0" presId="urn:microsoft.com/office/officeart/2005/8/layout/hList9"/>
    <dgm:cxn modelId="{6A6C73DC-1E5E-4DBA-B29C-1E371A8424B9}" type="presParOf" srcId="{B2D999F8-9288-4182-8508-5308488A0CB0}" destId="{FFAD758E-82BF-40C8-8136-5DD6779B9D66}" srcOrd="6" destOrd="0" presId="urn:microsoft.com/office/officeart/2005/8/layout/hList9"/>
    <dgm:cxn modelId="{E42C9115-3B70-44AE-8438-AFA9EBF4517D}" type="presParOf" srcId="{FFAD758E-82BF-40C8-8136-5DD6779B9D66}" destId="{68A79CB2-FC60-476E-B4C0-4220308BC4EA}" srcOrd="0" destOrd="0" presId="urn:microsoft.com/office/officeart/2005/8/layout/hList9"/>
    <dgm:cxn modelId="{5DB81086-FD4C-4CA6-9A2C-58ACAA7E36AE}" type="presParOf" srcId="{FFAD758E-82BF-40C8-8136-5DD6779B9D66}" destId="{D208B68A-2271-449F-94C0-1FE89B90E687}" srcOrd="1" destOrd="0" presId="urn:microsoft.com/office/officeart/2005/8/layout/hList9"/>
    <dgm:cxn modelId="{F61F9838-E426-46F1-8D0A-EE3F4E489C86}" type="presParOf" srcId="{D208B68A-2271-449F-94C0-1FE89B90E687}" destId="{784C7D25-CC0B-45DF-BE30-BD0D4007F7CC}" srcOrd="0" destOrd="0" presId="urn:microsoft.com/office/officeart/2005/8/layout/hList9"/>
    <dgm:cxn modelId="{4A171D30-EBE9-46A1-B427-0B1F7921B15B}" type="presParOf" srcId="{D208B68A-2271-449F-94C0-1FE89B90E687}" destId="{FF6C6B7D-8140-4855-A160-EC5AF02628DF}" srcOrd="1" destOrd="0" presId="urn:microsoft.com/office/officeart/2005/8/layout/hList9"/>
    <dgm:cxn modelId="{A7B34D67-BC9A-46C3-9516-934C7172262D}" type="presParOf" srcId="{B2D999F8-9288-4182-8508-5308488A0CB0}" destId="{17D5DE73-2281-43BB-BA52-57F91C03C52C}" srcOrd="7" destOrd="0" presId="urn:microsoft.com/office/officeart/2005/8/layout/hList9"/>
    <dgm:cxn modelId="{C1B7A877-545D-4085-86AB-07DF8B1909EC}" type="presParOf" srcId="{B2D999F8-9288-4182-8508-5308488A0CB0}" destId="{3F38946E-DBCE-48B9-A057-14F11F1C7A96}" srcOrd="8" destOrd="0" presId="urn:microsoft.com/office/officeart/2005/8/layout/hList9"/>
    <dgm:cxn modelId="{7B875B5D-CF7C-454B-9EE8-936C177D4A71}" type="presParOf" srcId="{B2D999F8-9288-4182-8508-5308488A0CB0}" destId="{181ED04C-4542-44A8-8969-B2A1183CBC8A}" srcOrd="9" destOrd="0" presId="urn:microsoft.com/office/officeart/2005/8/layout/hList9"/>
    <dgm:cxn modelId="{A28BE87C-2CEA-4E63-9F41-6974E07FEA9B}" type="presParOf" srcId="{B2D999F8-9288-4182-8508-5308488A0CB0}" destId="{23DB4430-2C09-4C90-B408-1E6D9396F01C}" srcOrd="10" destOrd="0" presId="urn:microsoft.com/office/officeart/2005/8/layout/hList9"/>
    <dgm:cxn modelId="{8F17B64B-F198-43F1-9F87-D00F535630E9}" type="presParOf" srcId="{B2D999F8-9288-4182-8508-5308488A0CB0}" destId="{DECD133C-50B5-499A-880A-9C15813018F3}" srcOrd="11" destOrd="0" presId="urn:microsoft.com/office/officeart/2005/8/layout/hList9"/>
    <dgm:cxn modelId="{CB2620DA-6EE2-4F61-8D45-F123FEB02073}" type="presParOf" srcId="{DECD133C-50B5-499A-880A-9C15813018F3}" destId="{8E976CA9-C036-41D5-830F-66FBF34BCC44}" srcOrd="0" destOrd="0" presId="urn:microsoft.com/office/officeart/2005/8/layout/hList9"/>
    <dgm:cxn modelId="{FA8CFA51-8AF7-4C78-A251-230DC7590CF4}" type="presParOf" srcId="{DECD133C-50B5-499A-880A-9C15813018F3}" destId="{ECD3D385-C37C-4E7D-B5C4-BCE3D82D57B7}" srcOrd="1" destOrd="0" presId="urn:microsoft.com/office/officeart/2005/8/layout/hList9"/>
    <dgm:cxn modelId="{EA97A698-45BC-4654-BCAD-0C257B626ED4}" type="presParOf" srcId="{ECD3D385-C37C-4E7D-B5C4-BCE3D82D57B7}" destId="{CAEB53E3-B78C-4FF3-9EB5-23EF88D0F238}" srcOrd="0" destOrd="0" presId="urn:microsoft.com/office/officeart/2005/8/layout/hList9"/>
    <dgm:cxn modelId="{A82430F9-58D8-48CB-94FC-E8728B8344BE}" type="presParOf" srcId="{ECD3D385-C37C-4E7D-B5C4-BCE3D82D57B7}" destId="{53EF4C1A-89E8-49C6-9E8A-25BA3283D5BA}" srcOrd="1" destOrd="0" presId="urn:microsoft.com/office/officeart/2005/8/layout/hList9"/>
    <dgm:cxn modelId="{52F3829E-A7D2-4811-9F65-AA56A242C4CD}" type="presParOf" srcId="{B2D999F8-9288-4182-8508-5308488A0CB0}" destId="{85092CAF-8725-40CC-B90B-93A33D15B7C1}" srcOrd="12" destOrd="0" presId="urn:microsoft.com/office/officeart/2005/8/layout/hList9"/>
    <dgm:cxn modelId="{6C7A1C57-24A2-4BF9-A7ED-D8E9DD9B178F}" type="presParOf" srcId="{B2D999F8-9288-4182-8508-5308488A0CB0}" destId="{CE2412F5-7DF8-4613-8D69-35F687E5AC44}" srcOrd="13" destOrd="0" presId="urn:microsoft.com/office/officeart/2005/8/layout/hList9"/>
    <dgm:cxn modelId="{D4F0981F-C2DB-482F-A3AC-DF401924DF5D}" type="presParOf" srcId="{B2D999F8-9288-4182-8508-5308488A0CB0}" destId="{C1C7CE75-BD55-48C3-A2BD-E86ACED55CEE}" srcOrd="14" destOrd="0" presId="urn:microsoft.com/office/officeart/2005/8/layout/hList9"/>
    <dgm:cxn modelId="{B8E3A9C7-C231-446A-A1E6-D159CB94D25B}" type="presParOf" srcId="{B2D999F8-9288-4182-8508-5308488A0CB0}" destId="{7D536AD7-0860-4CF7-B5D1-94558512DBCC}" srcOrd="15" destOrd="0" presId="urn:microsoft.com/office/officeart/2005/8/layout/hList9"/>
    <dgm:cxn modelId="{73BF897C-74C7-4EC8-A282-45031B01BEF7}" type="presParOf" srcId="{B2D999F8-9288-4182-8508-5308488A0CB0}" destId="{FCF1C9D6-EDD7-43FB-BA99-24739C7809F0}" srcOrd="16" destOrd="0" presId="urn:microsoft.com/office/officeart/2005/8/layout/hList9"/>
    <dgm:cxn modelId="{DA493B8B-47A8-46DB-A5BE-4A6662AB41E3}" type="presParOf" srcId="{FCF1C9D6-EDD7-43FB-BA99-24739C7809F0}" destId="{4DBCE7F0-4BFB-4979-B84B-2FE7FEDF55C8}" srcOrd="0" destOrd="0" presId="urn:microsoft.com/office/officeart/2005/8/layout/hList9"/>
    <dgm:cxn modelId="{B35D41BA-E12B-4900-AE52-0B4839EB490A}" type="presParOf" srcId="{FCF1C9D6-EDD7-43FB-BA99-24739C7809F0}" destId="{5C634A79-1EA0-41EB-A05A-B0CF3D2AFEB0}" srcOrd="1" destOrd="0" presId="urn:microsoft.com/office/officeart/2005/8/layout/hList9"/>
    <dgm:cxn modelId="{2BA3C7EC-4866-46D8-A7A0-EDD1619B1479}" type="presParOf" srcId="{5C634A79-1EA0-41EB-A05A-B0CF3D2AFEB0}" destId="{2954092E-7E3C-4E8C-9E70-DEAED430F1D8}" srcOrd="0" destOrd="0" presId="urn:microsoft.com/office/officeart/2005/8/layout/hList9"/>
    <dgm:cxn modelId="{8D96562B-0CD7-4E1A-B1FE-A1E712CB325D}" type="presParOf" srcId="{5C634A79-1EA0-41EB-A05A-B0CF3D2AFEB0}" destId="{3328A490-E68E-42EC-A15A-3B513377C3C2}" srcOrd="1" destOrd="0" presId="urn:microsoft.com/office/officeart/2005/8/layout/hList9"/>
    <dgm:cxn modelId="{59F2025E-6247-4BA8-895D-B2516BA7E046}" type="presParOf" srcId="{B2D999F8-9288-4182-8508-5308488A0CB0}" destId="{2F998F01-4B5C-41FA-B8D8-8975417C4C0A}" srcOrd="17" destOrd="0" presId="urn:microsoft.com/office/officeart/2005/8/layout/hList9"/>
    <dgm:cxn modelId="{00927BF6-1BF3-4400-817B-7C7DD80733B2}" type="presParOf" srcId="{B2D999F8-9288-4182-8508-5308488A0CB0}" destId="{BC957405-C448-4FBD-8F41-4488711D66EA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3E57AA-4523-47E9-BFF8-3E77D816C3DF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</dgm:pt>
    <dgm:pt modelId="{3DAAE25B-50BB-40F6-90A3-9C4ABF25B647}">
      <dgm:prSet phldrT="[Text]" custT="1"/>
      <dgm:spPr/>
      <dgm:t>
        <a:bodyPr/>
        <a:lstStyle/>
        <a:p>
          <a:r>
            <a:rPr lang="sr-Cyrl-R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Хоризонтална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0F3A4A-C208-48AF-B86E-C47B58D11855}" type="parTrans" cxnId="{3C3A24BA-D37E-4AAF-87D6-D9BAAE2DCCAE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81462-ECBC-41E3-A08A-C9CC841A1752}" type="sibTrans" cxnId="{3C3A24BA-D37E-4AAF-87D6-D9BAAE2DCCAE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74C74-ADFE-4963-88B2-7D9293AC5F68}">
      <dgm:prSet phldrT="[Text]" custT="1"/>
      <dgm:spPr/>
      <dgm:t>
        <a:bodyPr/>
        <a:lstStyle/>
        <a:p>
          <a:r>
            <a:rPr lang="sr-Cyrl-R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Коса 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614EA-C5E4-4423-BB80-B5F9EA62C955}" type="parTrans" cxnId="{DF08DCCE-FAB3-4F48-B683-591825ECEC97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13A70-A68E-4DDC-BAEC-7E67E01A71A0}" type="sibTrans" cxnId="{DF08DCCE-FAB3-4F48-B683-591825ECEC97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F66B93-371F-45BE-B17F-192D4F0493AF}">
      <dgm:prSet phldrT="[Text]" custT="1"/>
      <dgm:spPr/>
      <dgm:t>
        <a:bodyPr/>
        <a:lstStyle/>
        <a:p>
          <a:r>
            <a:rPr lang="sr-Cyrl-R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Комбинована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35321E-CB64-49F8-A637-229649F91A96}" type="parTrans" cxnId="{D7BCE18F-E3EC-43B8-B3F1-E4D53C453919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A2FAB-8FC2-46E7-965E-ACF1F7DB02E9}" type="sibTrans" cxnId="{D7BCE18F-E3EC-43B8-B3F1-E4D53C453919}">
      <dgm:prSet/>
      <dgm:spPr/>
      <dgm:t>
        <a:bodyPr/>
        <a:lstStyle/>
        <a:p>
          <a:endParaRPr lang="en-US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5CB5D-455A-419A-A8E1-6E2FA04FC8EC}" type="pres">
      <dgm:prSet presAssocID="{3C3E57AA-4523-47E9-BFF8-3E77D816C3DF}" presName="compositeShape" presStyleCnt="0">
        <dgm:presLayoutVars>
          <dgm:chMax val="7"/>
          <dgm:dir/>
          <dgm:resizeHandles val="exact"/>
        </dgm:presLayoutVars>
      </dgm:prSet>
      <dgm:spPr/>
    </dgm:pt>
    <dgm:pt modelId="{A07C101D-2567-4C61-8501-7C61E199A12E}" type="pres">
      <dgm:prSet presAssocID="{3C3E57AA-4523-47E9-BFF8-3E77D816C3DF}" presName="wedge1" presStyleLbl="node1" presStyleIdx="0" presStyleCnt="3"/>
      <dgm:spPr/>
    </dgm:pt>
    <dgm:pt modelId="{4A788DD0-6DB0-4533-9092-00FB77FAC7A2}" type="pres">
      <dgm:prSet presAssocID="{3C3E57AA-4523-47E9-BFF8-3E77D816C3DF}" presName="dummy1a" presStyleCnt="0"/>
      <dgm:spPr/>
    </dgm:pt>
    <dgm:pt modelId="{D865C78B-8C00-4952-B5CA-1889ED198BA3}" type="pres">
      <dgm:prSet presAssocID="{3C3E57AA-4523-47E9-BFF8-3E77D816C3DF}" presName="dummy1b" presStyleCnt="0"/>
      <dgm:spPr/>
    </dgm:pt>
    <dgm:pt modelId="{75B071F5-2FD3-4FC0-BFC4-1C2F65D735DE}" type="pres">
      <dgm:prSet presAssocID="{3C3E57AA-4523-47E9-BFF8-3E77D816C3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8F54D2-8FC5-4ECF-AE91-71910DA4B831}" type="pres">
      <dgm:prSet presAssocID="{3C3E57AA-4523-47E9-BFF8-3E77D816C3DF}" presName="wedge2" presStyleLbl="node1" presStyleIdx="1" presStyleCnt="3"/>
      <dgm:spPr/>
    </dgm:pt>
    <dgm:pt modelId="{1A954557-A267-4584-BEE0-3ACAA7BF1A02}" type="pres">
      <dgm:prSet presAssocID="{3C3E57AA-4523-47E9-BFF8-3E77D816C3DF}" presName="dummy2a" presStyleCnt="0"/>
      <dgm:spPr/>
    </dgm:pt>
    <dgm:pt modelId="{A8A7785E-3CC5-480A-96EF-472D3E4AB414}" type="pres">
      <dgm:prSet presAssocID="{3C3E57AA-4523-47E9-BFF8-3E77D816C3DF}" presName="dummy2b" presStyleCnt="0"/>
      <dgm:spPr/>
    </dgm:pt>
    <dgm:pt modelId="{5C66805E-05A8-4879-90E2-3569FA25EC60}" type="pres">
      <dgm:prSet presAssocID="{3C3E57AA-4523-47E9-BFF8-3E77D816C3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EFEF7C-B1CF-48AF-9352-C530E02E001E}" type="pres">
      <dgm:prSet presAssocID="{3C3E57AA-4523-47E9-BFF8-3E77D816C3DF}" presName="wedge3" presStyleLbl="node1" presStyleIdx="2" presStyleCnt="3"/>
      <dgm:spPr/>
    </dgm:pt>
    <dgm:pt modelId="{D22CEB81-1445-40EE-AED9-154B6A7E7872}" type="pres">
      <dgm:prSet presAssocID="{3C3E57AA-4523-47E9-BFF8-3E77D816C3DF}" presName="dummy3a" presStyleCnt="0"/>
      <dgm:spPr/>
    </dgm:pt>
    <dgm:pt modelId="{D1EA1828-E8A8-49F9-9A76-2A77743F9D62}" type="pres">
      <dgm:prSet presAssocID="{3C3E57AA-4523-47E9-BFF8-3E77D816C3DF}" presName="dummy3b" presStyleCnt="0"/>
      <dgm:spPr/>
    </dgm:pt>
    <dgm:pt modelId="{1F93E66A-26DB-47F4-8C36-8D2BA124A855}" type="pres">
      <dgm:prSet presAssocID="{3C3E57AA-4523-47E9-BFF8-3E77D816C3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5832B99-03C4-464E-92E2-36AF6CBDD191}" type="pres">
      <dgm:prSet presAssocID="{FA481462-ECBC-41E3-A08A-C9CC841A1752}" presName="arrowWedge1" presStyleLbl="fgSibTrans2D1" presStyleIdx="0" presStyleCnt="3"/>
      <dgm:spPr/>
    </dgm:pt>
    <dgm:pt modelId="{14EB5A00-B431-45CD-B4A6-21A5B9C716B0}" type="pres">
      <dgm:prSet presAssocID="{8EB13A70-A68E-4DDC-BAEC-7E67E01A71A0}" presName="arrowWedge2" presStyleLbl="fgSibTrans2D1" presStyleIdx="1" presStyleCnt="3"/>
      <dgm:spPr/>
    </dgm:pt>
    <dgm:pt modelId="{20B3DFC7-8656-4E59-856B-6C763252CBB8}" type="pres">
      <dgm:prSet presAssocID="{A59A2FAB-8FC2-46E7-965E-ACF1F7DB02E9}" presName="arrowWedge3" presStyleLbl="fgSibTrans2D1" presStyleIdx="2" presStyleCnt="3"/>
      <dgm:spPr/>
    </dgm:pt>
  </dgm:ptLst>
  <dgm:cxnLst>
    <dgm:cxn modelId="{9C0CF322-DD05-48B2-A9DC-50B50DEC0E49}" type="presOf" srcId="{2DF66B93-371F-45BE-B17F-192D4F0493AF}" destId="{1F93E66A-26DB-47F4-8C36-8D2BA124A855}" srcOrd="1" destOrd="0" presId="urn:microsoft.com/office/officeart/2005/8/layout/cycle8"/>
    <dgm:cxn modelId="{B81D0D3B-89D7-40AD-92A8-F0A796863D4E}" type="presOf" srcId="{3DAAE25B-50BB-40F6-90A3-9C4ABF25B647}" destId="{75B071F5-2FD3-4FC0-BFC4-1C2F65D735DE}" srcOrd="1" destOrd="0" presId="urn:microsoft.com/office/officeart/2005/8/layout/cycle8"/>
    <dgm:cxn modelId="{C4D6A952-68E1-4508-8601-36EFE684F358}" type="presOf" srcId="{3C3E57AA-4523-47E9-BFF8-3E77D816C3DF}" destId="{E855CB5D-455A-419A-A8E1-6E2FA04FC8EC}" srcOrd="0" destOrd="0" presId="urn:microsoft.com/office/officeart/2005/8/layout/cycle8"/>
    <dgm:cxn modelId="{43A7DD86-00BE-45EF-8803-EC735754B13A}" type="presOf" srcId="{92774C74-ADFE-4963-88B2-7D9293AC5F68}" destId="{5C66805E-05A8-4879-90E2-3569FA25EC60}" srcOrd="1" destOrd="0" presId="urn:microsoft.com/office/officeart/2005/8/layout/cycle8"/>
    <dgm:cxn modelId="{D7BCE18F-E3EC-43B8-B3F1-E4D53C453919}" srcId="{3C3E57AA-4523-47E9-BFF8-3E77D816C3DF}" destId="{2DF66B93-371F-45BE-B17F-192D4F0493AF}" srcOrd="2" destOrd="0" parTransId="{CE35321E-CB64-49F8-A637-229649F91A96}" sibTransId="{A59A2FAB-8FC2-46E7-965E-ACF1F7DB02E9}"/>
    <dgm:cxn modelId="{486F01B7-07DF-41DF-A565-B0247121E126}" type="presOf" srcId="{92774C74-ADFE-4963-88B2-7D9293AC5F68}" destId="{BC8F54D2-8FC5-4ECF-AE91-71910DA4B831}" srcOrd="0" destOrd="0" presId="urn:microsoft.com/office/officeart/2005/8/layout/cycle8"/>
    <dgm:cxn modelId="{3C3A24BA-D37E-4AAF-87D6-D9BAAE2DCCAE}" srcId="{3C3E57AA-4523-47E9-BFF8-3E77D816C3DF}" destId="{3DAAE25B-50BB-40F6-90A3-9C4ABF25B647}" srcOrd="0" destOrd="0" parTransId="{AC0F3A4A-C208-48AF-B86E-C47B58D11855}" sibTransId="{FA481462-ECBC-41E3-A08A-C9CC841A1752}"/>
    <dgm:cxn modelId="{DF08DCCE-FAB3-4F48-B683-591825ECEC97}" srcId="{3C3E57AA-4523-47E9-BFF8-3E77D816C3DF}" destId="{92774C74-ADFE-4963-88B2-7D9293AC5F68}" srcOrd="1" destOrd="0" parTransId="{E33614EA-C5E4-4423-BB80-B5F9EA62C955}" sibTransId="{8EB13A70-A68E-4DDC-BAEC-7E67E01A71A0}"/>
    <dgm:cxn modelId="{FB342FF9-6F8E-4514-9A70-211D36754614}" type="presOf" srcId="{2DF66B93-371F-45BE-B17F-192D4F0493AF}" destId="{D8EFEF7C-B1CF-48AF-9352-C530E02E001E}" srcOrd="0" destOrd="0" presId="urn:microsoft.com/office/officeart/2005/8/layout/cycle8"/>
    <dgm:cxn modelId="{C1B732FA-6CE3-4BFE-8BFE-0380BE15859B}" type="presOf" srcId="{3DAAE25B-50BB-40F6-90A3-9C4ABF25B647}" destId="{A07C101D-2567-4C61-8501-7C61E199A12E}" srcOrd="0" destOrd="0" presId="urn:microsoft.com/office/officeart/2005/8/layout/cycle8"/>
    <dgm:cxn modelId="{4781690D-1A02-42EF-865B-04599369122E}" type="presParOf" srcId="{E855CB5D-455A-419A-A8E1-6E2FA04FC8EC}" destId="{A07C101D-2567-4C61-8501-7C61E199A12E}" srcOrd="0" destOrd="0" presId="urn:microsoft.com/office/officeart/2005/8/layout/cycle8"/>
    <dgm:cxn modelId="{944C65AF-5155-4B37-850E-10A64857F48F}" type="presParOf" srcId="{E855CB5D-455A-419A-A8E1-6E2FA04FC8EC}" destId="{4A788DD0-6DB0-4533-9092-00FB77FAC7A2}" srcOrd="1" destOrd="0" presId="urn:microsoft.com/office/officeart/2005/8/layout/cycle8"/>
    <dgm:cxn modelId="{E049FE86-160E-42F4-956C-1278014F1832}" type="presParOf" srcId="{E855CB5D-455A-419A-A8E1-6E2FA04FC8EC}" destId="{D865C78B-8C00-4952-B5CA-1889ED198BA3}" srcOrd="2" destOrd="0" presId="urn:microsoft.com/office/officeart/2005/8/layout/cycle8"/>
    <dgm:cxn modelId="{8B6671FD-4659-4EE8-8C90-3FBF0CA43F37}" type="presParOf" srcId="{E855CB5D-455A-419A-A8E1-6E2FA04FC8EC}" destId="{75B071F5-2FD3-4FC0-BFC4-1C2F65D735DE}" srcOrd="3" destOrd="0" presId="urn:microsoft.com/office/officeart/2005/8/layout/cycle8"/>
    <dgm:cxn modelId="{56D068F8-8C7A-43B4-9D5E-60187F32A33D}" type="presParOf" srcId="{E855CB5D-455A-419A-A8E1-6E2FA04FC8EC}" destId="{BC8F54D2-8FC5-4ECF-AE91-71910DA4B831}" srcOrd="4" destOrd="0" presId="urn:microsoft.com/office/officeart/2005/8/layout/cycle8"/>
    <dgm:cxn modelId="{9B1C8C3C-B1A6-45A0-AE11-AACDCD472F1B}" type="presParOf" srcId="{E855CB5D-455A-419A-A8E1-6E2FA04FC8EC}" destId="{1A954557-A267-4584-BEE0-3ACAA7BF1A02}" srcOrd="5" destOrd="0" presId="urn:microsoft.com/office/officeart/2005/8/layout/cycle8"/>
    <dgm:cxn modelId="{696B98F6-383E-44EC-812F-EFFA451D2DA2}" type="presParOf" srcId="{E855CB5D-455A-419A-A8E1-6E2FA04FC8EC}" destId="{A8A7785E-3CC5-480A-96EF-472D3E4AB414}" srcOrd="6" destOrd="0" presId="urn:microsoft.com/office/officeart/2005/8/layout/cycle8"/>
    <dgm:cxn modelId="{27161B42-551C-477B-95BC-B27711CEE891}" type="presParOf" srcId="{E855CB5D-455A-419A-A8E1-6E2FA04FC8EC}" destId="{5C66805E-05A8-4879-90E2-3569FA25EC60}" srcOrd="7" destOrd="0" presId="urn:microsoft.com/office/officeart/2005/8/layout/cycle8"/>
    <dgm:cxn modelId="{1BBB2796-7D0C-4E57-BD13-8F2176409920}" type="presParOf" srcId="{E855CB5D-455A-419A-A8E1-6E2FA04FC8EC}" destId="{D8EFEF7C-B1CF-48AF-9352-C530E02E001E}" srcOrd="8" destOrd="0" presId="urn:microsoft.com/office/officeart/2005/8/layout/cycle8"/>
    <dgm:cxn modelId="{81B69C92-4CF8-4919-9328-208A7C287141}" type="presParOf" srcId="{E855CB5D-455A-419A-A8E1-6E2FA04FC8EC}" destId="{D22CEB81-1445-40EE-AED9-154B6A7E7872}" srcOrd="9" destOrd="0" presId="urn:microsoft.com/office/officeart/2005/8/layout/cycle8"/>
    <dgm:cxn modelId="{C3B7608C-3D40-4C18-9D23-925A874B0BAE}" type="presParOf" srcId="{E855CB5D-455A-419A-A8E1-6E2FA04FC8EC}" destId="{D1EA1828-E8A8-49F9-9A76-2A77743F9D62}" srcOrd="10" destOrd="0" presId="urn:microsoft.com/office/officeart/2005/8/layout/cycle8"/>
    <dgm:cxn modelId="{CFDACB02-D252-4BCB-AE30-68538DD85731}" type="presParOf" srcId="{E855CB5D-455A-419A-A8E1-6E2FA04FC8EC}" destId="{1F93E66A-26DB-47F4-8C36-8D2BA124A855}" srcOrd="11" destOrd="0" presId="urn:microsoft.com/office/officeart/2005/8/layout/cycle8"/>
    <dgm:cxn modelId="{A8B8ECDF-676C-4936-9FF1-E248F95F823C}" type="presParOf" srcId="{E855CB5D-455A-419A-A8E1-6E2FA04FC8EC}" destId="{85832B99-03C4-464E-92E2-36AF6CBDD191}" srcOrd="12" destOrd="0" presId="urn:microsoft.com/office/officeart/2005/8/layout/cycle8"/>
    <dgm:cxn modelId="{572ECA70-FA2B-4692-AE85-1A3BEFFE0679}" type="presParOf" srcId="{E855CB5D-455A-419A-A8E1-6E2FA04FC8EC}" destId="{14EB5A00-B431-45CD-B4A6-21A5B9C716B0}" srcOrd="13" destOrd="0" presId="urn:microsoft.com/office/officeart/2005/8/layout/cycle8"/>
    <dgm:cxn modelId="{4D164A13-6772-4BE0-8ACD-426FB0547777}" type="presParOf" srcId="{E855CB5D-455A-419A-A8E1-6E2FA04FC8EC}" destId="{20B3DFC7-8656-4E59-856B-6C763252CBB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8E69D-AA8D-4ED0-9C79-178F44302CE0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F2643-3B0F-4D1B-ADF1-2E0D17C674E5}">
      <dgm:prSet phldrT="[Text]"/>
      <dgm:spPr/>
      <dgm:t>
        <a:bodyPr/>
        <a:lstStyle/>
        <a:p>
          <a:r>
            <a: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Велика производност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2AD93-F536-458A-8F05-B20119EFE3FB}" type="parTrans" cxnId="{2C3CA6C2-4D04-4425-A173-4A1159DFEB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EFBEF-D081-45EE-876F-713670B6C8CB}" type="sibTrans" cxnId="{2C3CA6C2-4D04-4425-A173-4A1159DFEB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6B0054-8D23-4C39-880E-40D190E426DA}">
      <dgm:prSet phldrT="[Text]"/>
      <dgm:spPr/>
      <dgm:t>
        <a:bodyPr/>
        <a:lstStyle/>
        <a:p>
          <a:r>
            <a: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Мала потрошња енергије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9D0ED-F71F-4F76-9B9E-BE4C3C5A1B37}" type="parTrans" cxnId="{A2E32EB1-A4C4-453D-81F5-0624B7E0C0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B45F64-4C58-4B91-BB68-9118FB54E142}" type="sibTrans" cxnId="{A2E32EB1-A4C4-453D-81F5-0624B7E0C0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D4248-F65A-426E-ADCE-9A229FD68DDD}">
      <dgm:prSet phldrT="[Text]"/>
      <dgm:spPr/>
      <dgm:t>
        <a:bodyPr/>
        <a:lstStyle/>
        <a:p>
          <a:r>
            <a: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Мала специфична тежина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2DA88-04DA-4979-9592-210DCAFFC05A}" type="parTrans" cxnId="{0F8D67C0-A4DA-4D03-A60D-1DD9999BA59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C9DBD-1C8B-4A85-9693-CE9A1408F739}" type="sibTrans" cxnId="{0F8D67C0-A4DA-4D03-A60D-1DD9999BA59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C54F80-8223-459A-BC26-E1BAB2CD63DB}">
      <dgm:prSet phldrT="[Text]"/>
      <dgm:spPr/>
      <dgm:t>
        <a:bodyPr/>
        <a:lstStyle/>
        <a:p>
          <a:r>
            <a: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Лако се премјештају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E4F4A-AEA7-41D1-9346-BAE1018ACAAF}" type="parTrans" cxnId="{70A7A0FA-4A33-423D-B3C5-8BBFCA4A116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2BE92D-D40E-49AC-BD1A-4C85276E49CE}" type="sibTrans" cxnId="{70A7A0FA-4A33-423D-B3C5-8BBFCA4A116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0287B-01C2-498E-8C9B-9F8E93B873AE}" type="pres">
      <dgm:prSet presAssocID="{2478E69D-AA8D-4ED0-9C79-178F44302CE0}" presName="matrix" presStyleCnt="0">
        <dgm:presLayoutVars>
          <dgm:chMax val="1"/>
          <dgm:dir/>
          <dgm:resizeHandles val="exact"/>
        </dgm:presLayoutVars>
      </dgm:prSet>
      <dgm:spPr/>
    </dgm:pt>
    <dgm:pt modelId="{16DFB5C5-AAEB-4FD0-94AD-CE4309679521}" type="pres">
      <dgm:prSet presAssocID="{2478E69D-AA8D-4ED0-9C79-178F44302CE0}" presName="diamond" presStyleLbl="bgShp" presStyleIdx="0" presStyleCnt="1"/>
      <dgm:spPr/>
    </dgm:pt>
    <dgm:pt modelId="{0EDDF5F6-CB78-44A5-9937-A7A46E18627F}" type="pres">
      <dgm:prSet presAssocID="{2478E69D-AA8D-4ED0-9C79-178F44302C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C82666-5027-4EBF-B063-46AA67A8E107}" type="pres">
      <dgm:prSet presAssocID="{2478E69D-AA8D-4ED0-9C79-178F44302C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0511B28-9BBB-4600-BBF1-EFD5471B86D4}" type="pres">
      <dgm:prSet presAssocID="{2478E69D-AA8D-4ED0-9C79-178F44302C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1A1E38-82A2-4E07-B913-A74169BB56B2}" type="pres">
      <dgm:prSet presAssocID="{2478E69D-AA8D-4ED0-9C79-178F44302C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2A6934F-F585-461C-8CCF-76B38AED48BC}" type="presOf" srcId="{25CF2643-3B0F-4D1B-ADF1-2E0D17C674E5}" destId="{0EDDF5F6-CB78-44A5-9937-A7A46E18627F}" srcOrd="0" destOrd="0" presId="urn:microsoft.com/office/officeart/2005/8/layout/matrix3"/>
    <dgm:cxn modelId="{F600A281-7F39-4860-9921-C0F858E1A723}" type="presOf" srcId="{B9FD4248-F65A-426E-ADCE-9A229FD68DDD}" destId="{D0511B28-9BBB-4600-BBF1-EFD5471B86D4}" srcOrd="0" destOrd="0" presId="urn:microsoft.com/office/officeart/2005/8/layout/matrix3"/>
    <dgm:cxn modelId="{612EA78E-A051-4EED-BBD3-E0284AAF08F3}" type="presOf" srcId="{2478E69D-AA8D-4ED0-9C79-178F44302CE0}" destId="{A8A0287B-01C2-498E-8C9B-9F8E93B873AE}" srcOrd="0" destOrd="0" presId="urn:microsoft.com/office/officeart/2005/8/layout/matrix3"/>
    <dgm:cxn modelId="{E4C6E8AE-3EBE-497E-B740-4FBE2562356B}" type="presOf" srcId="{DEC54F80-8223-459A-BC26-E1BAB2CD63DB}" destId="{1A1A1E38-82A2-4E07-B913-A74169BB56B2}" srcOrd="0" destOrd="0" presId="urn:microsoft.com/office/officeart/2005/8/layout/matrix3"/>
    <dgm:cxn modelId="{A2E32EB1-A4C4-453D-81F5-0624B7E0C0DC}" srcId="{2478E69D-AA8D-4ED0-9C79-178F44302CE0}" destId="{C56B0054-8D23-4C39-880E-40D190E426DA}" srcOrd="1" destOrd="0" parTransId="{EC19D0ED-F71F-4F76-9B9E-BE4C3C5A1B37}" sibTransId="{87B45F64-4C58-4B91-BB68-9118FB54E142}"/>
    <dgm:cxn modelId="{367B3CC0-308C-4A22-8A0B-F4D5F35E74EC}" type="presOf" srcId="{C56B0054-8D23-4C39-880E-40D190E426DA}" destId="{F2C82666-5027-4EBF-B063-46AA67A8E107}" srcOrd="0" destOrd="0" presId="urn:microsoft.com/office/officeart/2005/8/layout/matrix3"/>
    <dgm:cxn modelId="{0F8D67C0-A4DA-4D03-A60D-1DD9999BA59F}" srcId="{2478E69D-AA8D-4ED0-9C79-178F44302CE0}" destId="{B9FD4248-F65A-426E-ADCE-9A229FD68DDD}" srcOrd="2" destOrd="0" parTransId="{E852DA88-04DA-4979-9592-210DCAFFC05A}" sibTransId="{061C9DBD-1C8B-4A85-9693-CE9A1408F739}"/>
    <dgm:cxn modelId="{2C3CA6C2-4D04-4425-A173-4A1159DFEB77}" srcId="{2478E69D-AA8D-4ED0-9C79-178F44302CE0}" destId="{25CF2643-3B0F-4D1B-ADF1-2E0D17C674E5}" srcOrd="0" destOrd="0" parTransId="{EB72AD93-F536-458A-8F05-B20119EFE3FB}" sibTransId="{41EEFBEF-D081-45EE-876F-713670B6C8CB}"/>
    <dgm:cxn modelId="{70A7A0FA-4A33-423D-B3C5-8BBFCA4A116B}" srcId="{2478E69D-AA8D-4ED0-9C79-178F44302CE0}" destId="{DEC54F80-8223-459A-BC26-E1BAB2CD63DB}" srcOrd="3" destOrd="0" parTransId="{B2CE4F4A-AEA7-41D1-9346-BAE1018ACAAF}" sibTransId="{BF2BE92D-D40E-49AC-BD1A-4C85276E49CE}"/>
    <dgm:cxn modelId="{5CB0AE19-6077-4D1F-B468-8299AC71FD43}" type="presParOf" srcId="{A8A0287B-01C2-498E-8C9B-9F8E93B873AE}" destId="{16DFB5C5-AAEB-4FD0-94AD-CE4309679521}" srcOrd="0" destOrd="0" presId="urn:microsoft.com/office/officeart/2005/8/layout/matrix3"/>
    <dgm:cxn modelId="{3A4F8835-F993-48B1-8F51-4F037FACA797}" type="presParOf" srcId="{A8A0287B-01C2-498E-8C9B-9F8E93B873AE}" destId="{0EDDF5F6-CB78-44A5-9937-A7A46E18627F}" srcOrd="1" destOrd="0" presId="urn:microsoft.com/office/officeart/2005/8/layout/matrix3"/>
    <dgm:cxn modelId="{9A38E4F9-CFCD-4CBF-945B-9E99DBE4DDFA}" type="presParOf" srcId="{A8A0287B-01C2-498E-8C9B-9F8E93B873AE}" destId="{F2C82666-5027-4EBF-B063-46AA67A8E107}" srcOrd="2" destOrd="0" presId="urn:microsoft.com/office/officeart/2005/8/layout/matrix3"/>
    <dgm:cxn modelId="{5BA7DEC2-67F2-4EC9-B013-32CF424CAE6D}" type="presParOf" srcId="{A8A0287B-01C2-498E-8C9B-9F8E93B873AE}" destId="{D0511B28-9BBB-4600-BBF1-EFD5471B86D4}" srcOrd="3" destOrd="0" presId="urn:microsoft.com/office/officeart/2005/8/layout/matrix3"/>
    <dgm:cxn modelId="{F8FA1E76-96BC-41F6-8554-2E343ABBE5C4}" type="presParOf" srcId="{A8A0287B-01C2-498E-8C9B-9F8E93B873AE}" destId="{1A1A1E38-82A2-4E07-B913-A74169BB56B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7252B-B321-4E04-A332-BE4637394719}" type="doc">
      <dgm:prSet loTypeId="urn:microsoft.com/office/officeart/2005/8/layout/process1" loCatId="process" qsTypeId="urn:microsoft.com/office/officeart/2005/8/quickstyle/simple5" qsCatId="simple" csTypeId="urn:microsoft.com/office/officeart/2005/8/colors/accent1_5" csCatId="accent1" phldr="1"/>
      <dgm:spPr/>
    </dgm:pt>
    <dgm:pt modelId="{5736E5A6-C0DA-4E83-B346-29E5773525A5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 5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CF34E7-1584-49FD-AC39-7D4E73CB90CB}" type="parTrans" cxnId="{D3688D10-3F54-4E41-B3D1-EE66EA2FF25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942B6-5A30-4639-B024-93652274F579}" type="sibTrans" cxnId="{D3688D10-3F54-4E41-B3D1-EE66EA2FF25A}">
      <dgm:prSet custT="1"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65C98-0115-417B-BA88-D9458377C359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неколико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3FD3F-52DE-48B0-A397-B4C91359C81F}" type="parTrans" cxnId="{1E31F4AA-44E4-45E7-9BB3-B1DC0F52EC8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B0199-47BC-4181-B48B-C6DCBA469FC5}" type="sibTrans" cxnId="{1E31F4AA-44E4-45E7-9BB3-B1DC0F52EC8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76172-9EDE-4429-8E14-41C77DD35C18}" type="pres">
      <dgm:prSet presAssocID="{E2F7252B-B321-4E04-A332-BE4637394719}" presName="Name0" presStyleCnt="0">
        <dgm:presLayoutVars>
          <dgm:dir/>
          <dgm:resizeHandles val="exact"/>
        </dgm:presLayoutVars>
      </dgm:prSet>
      <dgm:spPr/>
    </dgm:pt>
    <dgm:pt modelId="{D6C96E5F-9331-4685-B2E7-F0A9635B9E89}" type="pres">
      <dgm:prSet presAssocID="{5736E5A6-C0DA-4E83-B346-29E5773525A5}" presName="node" presStyleLbl="node1" presStyleIdx="0" presStyleCnt="2">
        <dgm:presLayoutVars>
          <dgm:bulletEnabled val="1"/>
        </dgm:presLayoutVars>
      </dgm:prSet>
      <dgm:spPr/>
    </dgm:pt>
    <dgm:pt modelId="{A57F6189-AC0B-4020-BF61-9C60A298332A}" type="pres">
      <dgm:prSet presAssocID="{9DA942B6-5A30-4639-B024-93652274F579}" presName="sibTrans" presStyleLbl="sibTrans2D1" presStyleIdx="0" presStyleCnt="1"/>
      <dgm:spPr/>
    </dgm:pt>
    <dgm:pt modelId="{36A4FDB8-B739-439B-ADEF-8C705F45281E}" type="pres">
      <dgm:prSet presAssocID="{9DA942B6-5A30-4639-B024-93652274F579}" presName="connectorText" presStyleLbl="sibTrans2D1" presStyleIdx="0" presStyleCnt="1"/>
      <dgm:spPr/>
    </dgm:pt>
    <dgm:pt modelId="{A3A098C0-07E8-4DFC-93FC-DCF6B45A0B37}" type="pres">
      <dgm:prSet presAssocID="{C9765C98-0115-417B-BA88-D9458377C359}" presName="node" presStyleLbl="node1" presStyleIdx="1" presStyleCnt="2">
        <dgm:presLayoutVars>
          <dgm:bulletEnabled val="1"/>
        </dgm:presLayoutVars>
      </dgm:prSet>
      <dgm:spPr/>
    </dgm:pt>
  </dgm:ptLst>
  <dgm:cxnLst>
    <dgm:cxn modelId="{D3688D10-3F54-4E41-B3D1-EE66EA2FF25A}" srcId="{E2F7252B-B321-4E04-A332-BE4637394719}" destId="{5736E5A6-C0DA-4E83-B346-29E5773525A5}" srcOrd="0" destOrd="0" parTransId="{ABCF34E7-1584-49FD-AC39-7D4E73CB90CB}" sibTransId="{9DA942B6-5A30-4639-B024-93652274F579}"/>
    <dgm:cxn modelId="{B5CCA17F-CFDE-43F6-8D4A-5DA7D60A39D2}" type="presOf" srcId="{9DA942B6-5A30-4639-B024-93652274F579}" destId="{A57F6189-AC0B-4020-BF61-9C60A298332A}" srcOrd="0" destOrd="0" presId="urn:microsoft.com/office/officeart/2005/8/layout/process1"/>
    <dgm:cxn modelId="{9A6D4A8D-788B-4CE6-8ED1-97C119531EAE}" type="presOf" srcId="{E2F7252B-B321-4E04-A332-BE4637394719}" destId="{B5976172-9EDE-4429-8E14-41C77DD35C18}" srcOrd="0" destOrd="0" presId="urn:microsoft.com/office/officeart/2005/8/layout/process1"/>
    <dgm:cxn modelId="{DDDA988E-D9D9-457C-884D-E337A4BD1CB0}" type="presOf" srcId="{9DA942B6-5A30-4639-B024-93652274F579}" destId="{36A4FDB8-B739-439B-ADEF-8C705F45281E}" srcOrd="1" destOrd="0" presId="urn:microsoft.com/office/officeart/2005/8/layout/process1"/>
    <dgm:cxn modelId="{1E31F4AA-44E4-45E7-9BB3-B1DC0F52EC8A}" srcId="{E2F7252B-B321-4E04-A332-BE4637394719}" destId="{C9765C98-0115-417B-BA88-D9458377C359}" srcOrd="1" destOrd="0" parTransId="{7623FD3F-52DE-48B0-A397-B4C91359C81F}" sibTransId="{A45B0199-47BC-4181-B48B-C6DCBA469FC5}"/>
    <dgm:cxn modelId="{E66685D1-F63C-4C28-ADDF-096A172CB589}" type="presOf" srcId="{5736E5A6-C0DA-4E83-B346-29E5773525A5}" destId="{D6C96E5F-9331-4685-B2E7-F0A9635B9E89}" srcOrd="0" destOrd="0" presId="urn:microsoft.com/office/officeart/2005/8/layout/process1"/>
    <dgm:cxn modelId="{E7DD4DEF-C42F-412B-B6CA-2138E490947C}" type="presOf" srcId="{C9765C98-0115-417B-BA88-D9458377C359}" destId="{A3A098C0-07E8-4DFC-93FC-DCF6B45A0B37}" srcOrd="0" destOrd="0" presId="urn:microsoft.com/office/officeart/2005/8/layout/process1"/>
    <dgm:cxn modelId="{1CFF9A93-5E5D-49BC-A883-833C5FBB9B3E}" type="presParOf" srcId="{B5976172-9EDE-4429-8E14-41C77DD35C18}" destId="{D6C96E5F-9331-4685-B2E7-F0A9635B9E89}" srcOrd="0" destOrd="0" presId="urn:microsoft.com/office/officeart/2005/8/layout/process1"/>
    <dgm:cxn modelId="{5EA61896-82B9-4F42-8940-AB6B52CBF1AE}" type="presParOf" srcId="{B5976172-9EDE-4429-8E14-41C77DD35C18}" destId="{A57F6189-AC0B-4020-BF61-9C60A298332A}" srcOrd="1" destOrd="0" presId="urn:microsoft.com/office/officeart/2005/8/layout/process1"/>
    <dgm:cxn modelId="{928B52FE-4511-469C-A3EE-F4CD265E4DAA}" type="presParOf" srcId="{A57F6189-AC0B-4020-BF61-9C60A298332A}" destId="{36A4FDB8-B739-439B-ADEF-8C705F45281E}" srcOrd="0" destOrd="0" presId="urn:microsoft.com/office/officeart/2005/8/layout/process1"/>
    <dgm:cxn modelId="{41D578E3-5624-432D-8D52-D8E51E140037}" type="presParOf" srcId="{B5976172-9EDE-4429-8E14-41C77DD35C18}" destId="{A3A098C0-07E8-4DFC-93FC-DCF6B45A0B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4A44A-E90B-4A71-A2B1-468B65FEDCFF}" type="doc">
      <dgm:prSet loTypeId="urn:microsoft.com/office/officeart/2005/8/layout/cycle3" loCatId="cycl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069D1ED-04FA-4881-9FA9-818A748508B8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Саобраћај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05093-BE50-441F-85A5-FD8E897FF549}" type="parTrans" cxnId="{74A76BC4-6B3B-41F7-B45B-7F00F98092F0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5C00A9-F8CC-475C-BDDB-994A1B7E2D61}" type="sibTrans" cxnId="{74A76BC4-6B3B-41F7-B45B-7F00F98092F0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273F68-89ED-4416-B675-067C3C6988E6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Металургија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FC1CAE-3988-409A-BEDA-4065BDBDEB48}" type="parTrans" cxnId="{7C914BA2-C073-4694-A2FF-31D58D5B50B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CD726-A9AA-43AD-B241-7AAF2F2F8F44}" type="sibTrans" cxnId="{7C914BA2-C073-4694-A2FF-31D58D5B50B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75C5C-A1D7-483C-B04C-E4E9F4C8A8C3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Грађевинарство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1A6BB-A1F5-4F5A-98BF-A7A8597D5C52}" type="parTrans" cxnId="{A0958BAE-856C-49F8-8BF2-AC73837853ED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44DDD8-C173-47DA-87E0-255269F57349}" type="sibTrans" cxnId="{A0958BAE-856C-49F8-8BF2-AC73837853ED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D77337-90CF-4DF3-A985-5B3E816F6DA4}">
      <dgm:prSet phldrT="[Text]" custT="1"/>
      <dgm:spPr/>
      <dgm:t>
        <a:bodyPr/>
        <a:lstStyle/>
        <a:p>
          <a:r>
            <a: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Рударство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56157-304A-4F75-ACF6-714AD8A20526}" type="parTrans" cxnId="{71EE5B4A-75C7-428E-B980-2407C7263F4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F5890-20C3-4263-85EC-C62CFBA9709F}" type="sibTrans" cxnId="{71EE5B4A-75C7-428E-B980-2407C7263F45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BEB18-3D6B-4FBA-9725-ED39540A5E9E}" type="pres">
      <dgm:prSet presAssocID="{0D24A44A-E90B-4A71-A2B1-468B65FEDCFF}" presName="Name0" presStyleCnt="0">
        <dgm:presLayoutVars>
          <dgm:dir/>
          <dgm:resizeHandles val="exact"/>
        </dgm:presLayoutVars>
      </dgm:prSet>
      <dgm:spPr/>
    </dgm:pt>
    <dgm:pt modelId="{A4D5DF11-DF7A-4881-AB79-21F638D6D16D}" type="pres">
      <dgm:prSet presAssocID="{0D24A44A-E90B-4A71-A2B1-468B65FEDCFF}" presName="cycle" presStyleCnt="0"/>
      <dgm:spPr/>
    </dgm:pt>
    <dgm:pt modelId="{F5F25E1F-2A57-43F4-B517-B97EC5C29559}" type="pres">
      <dgm:prSet presAssocID="{5069D1ED-04FA-4881-9FA9-818A748508B8}" presName="nodeFirstNode" presStyleLbl="node1" presStyleIdx="0" presStyleCnt="4">
        <dgm:presLayoutVars>
          <dgm:bulletEnabled val="1"/>
        </dgm:presLayoutVars>
      </dgm:prSet>
      <dgm:spPr/>
    </dgm:pt>
    <dgm:pt modelId="{259396F1-5679-4802-A0F3-7E7E01136A0B}" type="pres">
      <dgm:prSet presAssocID="{865C00A9-F8CC-475C-BDDB-994A1B7E2D61}" presName="sibTransFirstNode" presStyleLbl="bgShp" presStyleIdx="0" presStyleCnt="1"/>
      <dgm:spPr/>
    </dgm:pt>
    <dgm:pt modelId="{56EF23DA-5943-47E6-B38F-242DBD7D2D32}" type="pres">
      <dgm:prSet presAssocID="{19D77337-90CF-4DF3-A985-5B3E816F6DA4}" presName="nodeFollowingNodes" presStyleLbl="node1" presStyleIdx="1" presStyleCnt="4">
        <dgm:presLayoutVars>
          <dgm:bulletEnabled val="1"/>
        </dgm:presLayoutVars>
      </dgm:prSet>
      <dgm:spPr/>
    </dgm:pt>
    <dgm:pt modelId="{01A6D04D-9473-43F8-91F8-206F0ED936B7}" type="pres">
      <dgm:prSet presAssocID="{55273F68-89ED-4416-B675-067C3C6988E6}" presName="nodeFollowingNodes" presStyleLbl="node1" presStyleIdx="2" presStyleCnt="4">
        <dgm:presLayoutVars>
          <dgm:bulletEnabled val="1"/>
        </dgm:presLayoutVars>
      </dgm:prSet>
      <dgm:spPr/>
    </dgm:pt>
    <dgm:pt modelId="{21208BEC-E99A-444A-8921-586976C29B9F}" type="pres">
      <dgm:prSet presAssocID="{26375C5C-A1D7-483C-B04C-E4E9F4C8A8C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0CDB626-5FE8-4FD5-AF92-69E43D28A790}" type="presOf" srcId="{0D24A44A-E90B-4A71-A2B1-468B65FEDCFF}" destId="{DFEBEB18-3D6B-4FBA-9725-ED39540A5E9E}" srcOrd="0" destOrd="0" presId="urn:microsoft.com/office/officeart/2005/8/layout/cycle3"/>
    <dgm:cxn modelId="{71EE5B4A-75C7-428E-B980-2407C7263F45}" srcId="{0D24A44A-E90B-4A71-A2B1-468B65FEDCFF}" destId="{19D77337-90CF-4DF3-A985-5B3E816F6DA4}" srcOrd="1" destOrd="0" parTransId="{48C56157-304A-4F75-ACF6-714AD8A20526}" sibTransId="{391F5890-20C3-4263-85EC-C62CFBA9709F}"/>
    <dgm:cxn modelId="{408EEB4D-8B39-4D64-8395-AFAF0775CDD9}" type="presOf" srcId="{865C00A9-F8CC-475C-BDDB-994A1B7E2D61}" destId="{259396F1-5679-4802-A0F3-7E7E01136A0B}" srcOrd="0" destOrd="0" presId="urn:microsoft.com/office/officeart/2005/8/layout/cycle3"/>
    <dgm:cxn modelId="{896D1694-6158-42AA-82AB-41EB8674961B}" type="presOf" srcId="{55273F68-89ED-4416-B675-067C3C6988E6}" destId="{01A6D04D-9473-43F8-91F8-206F0ED936B7}" srcOrd="0" destOrd="0" presId="urn:microsoft.com/office/officeart/2005/8/layout/cycle3"/>
    <dgm:cxn modelId="{7C914BA2-C073-4694-A2FF-31D58D5B50BC}" srcId="{0D24A44A-E90B-4A71-A2B1-468B65FEDCFF}" destId="{55273F68-89ED-4416-B675-067C3C6988E6}" srcOrd="2" destOrd="0" parTransId="{3AFC1CAE-3988-409A-BEDA-4065BDBDEB48}" sibTransId="{012CD726-A9AA-43AD-B241-7AAF2F2F8F44}"/>
    <dgm:cxn modelId="{A0958BAE-856C-49F8-8BF2-AC73837853ED}" srcId="{0D24A44A-E90B-4A71-A2B1-468B65FEDCFF}" destId="{26375C5C-A1D7-483C-B04C-E4E9F4C8A8C3}" srcOrd="3" destOrd="0" parTransId="{B161A6BB-A1F5-4F5A-98BF-A7A8597D5C52}" sibTransId="{2B44DDD8-C173-47DA-87E0-255269F57349}"/>
    <dgm:cxn modelId="{74A76BC4-6B3B-41F7-B45B-7F00F98092F0}" srcId="{0D24A44A-E90B-4A71-A2B1-468B65FEDCFF}" destId="{5069D1ED-04FA-4881-9FA9-818A748508B8}" srcOrd="0" destOrd="0" parTransId="{D1905093-BE50-441F-85A5-FD8E897FF549}" sibTransId="{865C00A9-F8CC-475C-BDDB-994A1B7E2D61}"/>
    <dgm:cxn modelId="{AD45B5D7-BB49-41E0-9E8F-C47C88BA0B8B}" type="presOf" srcId="{26375C5C-A1D7-483C-B04C-E4E9F4C8A8C3}" destId="{21208BEC-E99A-444A-8921-586976C29B9F}" srcOrd="0" destOrd="0" presId="urn:microsoft.com/office/officeart/2005/8/layout/cycle3"/>
    <dgm:cxn modelId="{D66491E2-5E9C-4DB6-A195-3ABFBA851F29}" type="presOf" srcId="{19D77337-90CF-4DF3-A985-5B3E816F6DA4}" destId="{56EF23DA-5943-47E6-B38F-242DBD7D2D32}" srcOrd="0" destOrd="0" presId="urn:microsoft.com/office/officeart/2005/8/layout/cycle3"/>
    <dgm:cxn modelId="{5EC168F6-E821-4127-8ECA-7AC6510F8086}" type="presOf" srcId="{5069D1ED-04FA-4881-9FA9-818A748508B8}" destId="{F5F25E1F-2A57-43F4-B517-B97EC5C29559}" srcOrd="0" destOrd="0" presId="urn:microsoft.com/office/officeart/2005/8/layout/cycle3"/>
    <dgm:cxn modelId="{B38F12DB-F1ED-4529-9654-17B1D5C0B098}" type="presParOf" srcId="{DFEBEB18-3D6B-4FBA-9725-ED39540A5E9E}" destId="{A4D5DF11-DF7A-4881-AB79-21F638D6D16D}" srcOrd="0" destOrd="0" presId="urn:microsoft.com/office/officeart/2005/8/layout/cycle3"/>
    <dgm:cxn modelId="{0A7352E9-3543-4CCC-ACF1-2688B30247F0}" type="presParOf" srcId="{A4D5DF11-DF7A-4881-AB79-21F638D6D16D}" destId="{F5F25E1F-2A57-43F4-B517-B97EC5C29559}" srcOrd="0" destOrd="0" presId="urn:microsoft.com/office/officeart/2005/8/layout/cycle3"/>
    <dgm:cxn modelId="{7BCEDA25-5F93-4597-90DF-E6EF51F6798E}" type="presParOf" srcId="{A4D5DF11-DF7A-4881-AB79-21F638D6D16D}" destId="{259396F1-5679-4802-A0F3-7E7E01136A0B}" srcOrd="1" destOrd="0" presId="urn:microsoft.com/office/officeart/2005/8/layout/cycle3"/>
    <dgm:cxn modelId="{489177B2-D894-489C-B7FE-4E14204CF6E5}" type="presParOf" srcId="{A4D5DF11-DF7A-4881-AB79-21F638D6D16D}" destId="{56EF23DA-5943-47E6-B38F-242DBD7D2D32}" srcOrd="2" destOrd="0" presId="urn:microsoft.com/office/officeart/2005/8/layout/cycle3"/>
    <dgm:cxn modelId="{71CE8939-BB57-4D0C-81E7-0FEB8AD51BC7}" type="presParOf" srcId="{A4D5DF11-DF7A-4881-AB79-21F638D6D16D}" destId="{01A6D04D-9473-43F8-91F8-206F0ED936B7}" srcOrd="3" destOrd="0" presId="urn:microsoft.com/office/officeart/2005/8/layout/cycle3"/>
    <dgm:cxn modelId="{FA5057E4-E74F-4709-AE7D-116879A56D81}" type="presParOf" srcId="{A4D5DF11-DF7A-4881-AB79-21F638D6D16D}" destId="{21208BEC-E99A-444A-8921-586976C29B9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1E735-F100-495A-B0E7-83DF2779EE94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3FC383B-F9DF-4DA6-A78E-E8E243F24A36}">
      <dgm:prSet phldrT="[Text]" custT="1"/>
      <dgm:spPr/>
      <dgm:t>
        <a:bodyPr/>
        <a:lstStyle/>
        <a:p>
          <a:r>
            <a:rPr lang="sr-Cyrl-RS" sz="2400" b="1" u="none" dirty="0">
              <a:effectLst/>
            </a:rPr>
            <a:t>Вучни </a:t>
          </a:r>
          <a:endParaRPr lang="en-US" sz="2400" b="1" u="none" dirty="0">
            <a:effectLst/>
          </a:endParaRPr>
        </a:p>
      </dgm:t>
    </dgm:pt>
    <dgm:pt modelId="{223DF52B-7BA4-45A4-8AC4-920182D6DCE7}" type="parTrans" cxnId="{5504F3C6-0477-48F7-A746-52F075DC77B3}">
      <dgm:prSet/>
      <dgm:spPr/>
      <dgm:t>
        <a:bodyPr/>
        <a:lstStyle/>
        <a:p>
          <a:endParaRPr lang="en-US" sz="2400" b="1" u="none">
            <a:effectLst/>
          </a:endParaRPr>
        </a:p>
      </dgm:t>
    </dgm:pt>
    <dgm:pt modelId="{FD847128-693F-4E5D-8769-9ED664CED43B}" type="sibTrans" cxnId="{5504F3C6-0477-48F7-A746-52F075DC77B3}">
      <dgm:prSet/>
      <dgm:spPr/>
      <dgm:t>
        <a:bodyPr/>
        <a:lstStyle/>
        <a:p>
          <a:endParaRPr lang="en-US" sz="2400" b="1" u="none">
            <a:effectLst/>
          </a:endParaRPr>
        </a:p>
      </dgm:t>
    </dgm:pt>
    <dgm:pt modelId="{B5A29214-4E96-411F-B01B-137DF54600C0}">
      <dgm:prSet phldrT="[Text]" custT="1"/>
      <dgm:spPr/>
      <dgm:t>
        <a:bodyPr/>
        <a:lstStyle/>
        <a:p>
          <a:r>
            <a:rPr lang="sr-Cyrl-RS" sz="2400" b="1" u="none" dirty="0">
              <a:effectLst/>
            </a:rPr>
            <a:t>Носећи орган</a:t>
          </a:r>
          <a:endParaRPr lang="en-US" sz="2400" b="1" u="none" dirty="0">
            <a:effectLst/>
          </a:endParaRPr>
        </a:p>
      </dgm:t>
    </dgm:pt>
    <dgm:pt modelId="{3DCD3BEF-3412-4E26-A744-135DE8D1E4D5}" type="parTrans" cxnId="{2AC512C5-BAF3-4132-87EF-BE8F350CCA0B}">
      <dgm:prSet/>
      <dgm:spPr/>
      <dgm:t>
        <a:bodyPr/>
        <a:lstStyle/>
        <a:p>
          <a:endParaRPr lang="en-US" sz="2400" b="1" u="none">
            <a:effectLst/>
          </a:endParaRPr>
        </a:p>
      </dgm:t>
    </dgm:pt>
    <dgm:pt modelId="{F5DB8B3F-59CC-413B-AA71-74B456BFD677}" type="sibTrans" cxnId="{2AC512C5-BAF3-4132-87EF-BE8F350CCA0B}">
      <dgm:prSet/>
      <dgm:spPr/>
      <dgm:t>
        <a:bodyPr/>
        <a:lstStyle/>
        <a:p>
          <a:endParaRPr lang="en-US" sz="2400" b="1" u="none">
            <a:effectLst/>
          </a:endParaRPr>
        </a:p>
      </dgm:t>
    </dgm:pt>
    <dgm:pt modelId="{9B904A70-4D01-4E4C-838B-EB5A4392F291}" type="pres">
      <dgm:prSet presAssocID="{1F21E735-F100-495A-B0E7-83DF2779EE9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38871F-C0C1-4B41-A0D1-53CC0720508A}" type="pres">
      <dgm:prSet presAssocID="{A3FC383B-F9DF-4DA6-A78E-E8E243F24A36}" presName="Accent1" presStyleCnt="0"/>
      <dgm:spPr/>
    </dgm:pt>
    <dgm:pt modelId="{6A5387AB-A09D-4E35-804B-DD5A0C5D2A65}" type="pres">
      <dgm:prSet presAssocID="{A3FC383B-F9DF-4DA6-A78E-E8E243F24A36}" presName="Accent" presStyleLbl="node1" presStyleIdx="0" presStyleCnt="2"/>
      <dgm:spPr/>
    </dgm:pt>
    <dgm:pt modelId="{25DE89D3-4E87-403B-94C6-69F83D38605A}" type="pres">
      <dgm:prSet presAssocID="{A3FC383B-F9DF-4DA6-A78E-E8E243F24A36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FD78D579-F908-4587-A4C4-109F198E2B21}" type="pres">
      <dgm:prSet presAssocID="{B5A29214-4E96-411F-B01B-137DF54600C0}" presName="Accent2" presStyleCnt="0"/>
      <dgm:spPr/>
    </dgm:pt>
    <dgm:pt modelId="{6E751988-F557-4E16-BB5A-85CA389D3A25}" type="pres">
      <dgm:prSet presAssocID="{B5A29214-4E96-411F-B01B-137DF54600C0}" presName="Accent" presStyleLbl="node1" presStyleIdx="1" presStyleCnt="2"/>
      <dgm:spPr/>
    </dgm:pt>
    <dgm:pt modelId="{8F616328-E8F8-4A13-9E67-502759C3744C}" type="pres">
      <dgm:prSet presAssocID="{B5A29214-4E96-411F-B01B-137DF54600C0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C9CA12E-05F0-4DB4-8459-F98B95BBA579}" type="presOf" srcId="{A3FC383B-F9DF-4DA6-A78E-E8E243F24A36}" destId="{25DE89D3-4E87-403B-94C6-69F83D38605A}" srcOrd="0" destOrd="0" presId="urn:microsoft.com/office/officeart/2009/layout/CircleArrowProcess"/>
    <dgm:cxn modelId="{B1543289-FE7C-404F-A620-1E8459780A70}" type="presOf" srcId="{B5A29214-4E96-411F-B01B-137DF54600C0}" destId="{8F616328-E8F8-4A13-9E67-502759C3744C}" srcOrd="0" destOrd="0" presId="urn:microsoft.com/office/officeart/2009/layout/CircleArrowProcess"/>
    <dgm:cxn modelId="{F24237B4-9AB2-48DE-9B94-53EB5293B24A}" type="presOf" srcId="{1F21E735-F100-495A-B0E7-83DF2779EE94}" destId="{9B904A70-4D01-4E4C-838B-EB5A4392F291}" srcOrd="0" destOrd="0" presId="urn:microsoft.com/office/officeart/2009/layout/CircleArrowProcess"/>
    <dgm:cxn modelId="{2AC512C5-BAF3-4132-87EF-BE8F350CCA0B}" srcId="{1F21E735-F100-495A-B0E7-83DF2779EE94}" destId="{B5A29214-4E96-411F-B01B-137DF54600C0}" srcOrd="1" destOrd="0" parTransId="{3DCD3BEF-3412-4E26-A744-135DE8D1E4D5}" sibTransId="{F5DB8B3F-59CC-413B-AA71-74B456BFD677}"/>
    <dgm:cxn modelId="{5504F3C6-0477-48F7-A746-52F075DC77B3}" srcId="{1F21E735-F100-495A-B0E7-83DF2779EE94}" destId="{A3FC383B-F9DF-4DA6-A78E-E8E243F24A36}" srcOrd="0" destOrd="0" parTransId="{223DF52B-7BA4-45A4-8AC4-920182D6DCE7}" sibTransId="{FD847128-693F-4E5D-8769-9ED664CED43B}"/>
    <dgm:cxn modelId="{4DBD4123-C4B9-44A7-BA82-89C8A6DF2846}" type="presParOf" srcId="{9B904A70-4D01-4E4C-838B-EB5A4392F291}" destId="{C538871F-C0C1-4B41-A0D1-53CC0720508A}" srcOrd="0" destOrd="0" presId="urn:microsoft.com/office/officeart/2009/layout/CircleArrowProcess"/>
    <dgm:cxn modelId="{DD646B59-51E1-454C-AFC3-D49863E307E4}" type="presParOf" srcId="{C538871F-C0C1-4B41-A0D1-53CC0720508A}" destId="{6A5387AB-A09D-4E35-804B-DD5A0C5D2A65}" srcOrd="0" destOrd="0" presId="urn:microsoft.com/office/officeart/2009/layout/CircleArrowProcess"/>
    <dgm:cxn modelId="{3B71F3B6-A04D-4C9F-AA22-0597A23DB3D2}" type="presParOf" srcId="{9B904A70-4D01-4E4C-838B-EB5A4392F291}" destId="{25DE89D3-4E87-403B-94C6-69F83D38605A}" srcOrd="1" destOrd="0" presId="urn:microsoft.com/office/officeart/2009/layout/CircleArrowProcess"/>
    <dgm:cxn modelId="{12952D3D-1EC6-45F5-A893-830B53115DE0}" type="presParOf" srcId="{9B904A70-4D01-4E4C-838B-EB5A4392F291}" destId="{FD78D579-F908-4587-A4C4-109F198E2B21}" srcOrd="2" destOrd="0" presId="urn:microsoft.com/office/officeart/2009/layout/CircleArrowProcess"/>
    <dgm:cxn modelId="{AF344E49-C301-49FA-9414-FF3DB535BCCB}" type="presParOf" srcId="{FD78D579-F908-4587-A4C4-109F198E2B21}" destId="{6E751988-F557-4E16-BB5A-85CA389D3A25}" srcOrd="0" destOrd="0" presId="urn:microsoft.com/office/officeart/2009/layout/CircleArrowProcess"/>
    <dgm:cxn modelId="{C91418A3-AC9D-438E-A6C8-6709FF0B542F}" type="presParOf" srcId="{9B904A70-4D01-4E4C-838B-EB5A4392F291}" destId="{8F616328-E8F8-4A13-9E67-502759C3744C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DB3FB3-B1C0-41C4-91C9-2E512F1F5698}" type="doc">
      <dgm:prSet loTypeId="urn:diagrams.loki3.com/TabbedArc+Icon" loCatId="relationship" qsTypeId="urn:microsoft.com/office/officeart/2005/8/quickstyle/simple3" qsCatId="simple" csTypeId="urn:microsoft.com/office/officeart/2005/8/colors/accent1_2" csCatId="accent1" phldr="1"/>
      <dgm:spPr/>
    </dgm:pt>
    <dgm:pt modelId="{275E4A81-C1A1-4F9E-8522-E22A1EF660FC}">
      <dgm:prSet phldrT="[Text]" custT="1"/>
      <dgm:spPr/>
      <dgm:t>
        <a:bodyPr/>
        <a:lstStyle/>
        <a:p>
          <a:r>
            <a:rPr lang="sr-Cyrl-RS" sz="2400" b="1" dirty="0"/>
            <a:t>Еластична </a:t>
          </a:r>
          <a:endParaRPr lang="en-US" sz="2400" b="1" dirty="0"/>
        </a:p>
      </dgm:t>
    </dgm:pt>
    <dgm:pt modelId="{B2B4BBDC-D8CF-4312-94B6-E1F0F7A5DB94}" type="parTrans" cxnId="{8D913223-65E7-4040-8AF7-043FB3D47DD7}">
      <dgm:prSet/>
      <dgm:spPr/>
      <dgm:t>
        <a:bodyPr/>
        <a:lstStyle/>
        <a:p>
          <a:endParaRPr lang="en-US" sz="2400" b="1"/>
        </a:p>
      </dgm:t>
    </dgm:pt>
    <dgm:pt modelId="{B3CD0747-6483-48F8-B543-40B23EC5764B}" type="sibTrans" cxnId="{8D913223-65E7-4040-8AF7-043FB3D47DD7}">
      <dgm:prSet/>
      <dgm:spPr/>
      <dgm:t>
        <a:bodyPr/>
        <a:lstStyle/>
        <a:p>
          <a:endParaRPr lang="en-US" sz="2400" b="1"/>
        </a:p>
      </dgm:t>
    </dgm:pt>
    <dgm:pt modelId="{1D1F0B0B-52F6-4586-9B74-872147008647}">
      <dgm:prSet phldrT="[Text]" custT="1"/>
      <dgm:spPr/>
      <dgm:t>
        <a:bodyPr/>
        <a:lstStyle/>
        <a:p>
          <a:r>
            <a:rPr lang="sr-Cyrl-RS" sz="2400" b="1" dirty="0"/>
            <a:t>Чврста</a:t>
          </a:r>
          <a:endParaRPr lang="en-US" sz="2400" b="1" dirty="0"/>
        </a:p>
      </dgm:t>
    </dgm:pt>
    <dgm:pt modelId="{AA32AFF0-0325-4F22-900A-A7630B741ECB}" type="parTrans" cxnId="{9A7535CE-DDDD-44A5-9AF6-A020B2860BB9}">
      <dgm:prSet/>
      <dgm:spPr/>
      <dgm:t>
        <a:bodyPr/>
        <a:lstStyle/>
        <a:p>
          <a:endParaRPr lang="en-US" sz="2400" b="1"/>
        </a:p>
      </dgm:t>
    </dgm:pt>
    <dgm:pt modelId="{08DA52AA-8C04-4562-83A8-F89968A8A93A}" type="sibTrans" cxnId="{9A7535CE-DDDD-44A5-9AF6-A020B2860BB9}">
      <dgm:prSet/>
      <dgm:spPr/>
      <dgm:t>
        <a:bodyPr/>
        <a:lstStyle/>
        <a:p>
          <a:endParaRPr lang="en-US" sz="2400" b="1"/>
        </a:p>
      </dgm:t>
    </dgm:pt>
    <dgm:pt modelId="{451FB67F-CE54-4B5B-81EB-889E910A1DC5}" type="pres">
      <dgm:prSet presAssocID="{57DB3FB3-B1C0-41C4-91C9-2E512F1F5698}" presName="Name0" presStyleCnt="0">
        <dgm:presLayoutVars>
          <dgm:dir/>
          <dgm:resizeHandles val="exact"/>
        </dgm:presLayoutVars>
      </dgm:prSet>
      <dgm:spPr/>
    </dgm:pt>
    <dgm:pt modelId="{41D8F817-B40C-4307-A9B2-4A0B74722D8E}" type="pres">
      <dgm:prSet presAssocID="{275E4A81-C1A1-4F9E-8522-E22A1EF660FC}" presName="twoplus" presStyleLbl="node1" presStyleIdx="0" presStyleCnt="2">
        <dgm:presLayoutVars>
          <dgm:bulletEnabled val="1"/>
        </dgm:presLayoutVars>
      </dgm:prSet>
      <dgm:spPr/>
    </dgm:pt>
    <dgm:pt modelId="{8E3EA3BD-B41A-42B2-81D3-85C4FBAF6610}" type="pres">
      <dgm:prSet presAssocID="{1D1F0B0B-52F6-4586-9B74-872147008647}" presName="twoplus" presStyleLbl="node1" presStyleIdx="1" presStyleCnt="2">
        <dgm:presLayoutVars>
          <dgm:bulletEnabled val="1"/>
        </dgm:presLayoutVars>
      </dgm:prSet>
      <dgm:spPr/>
    </dgm:pt>
  </dgm:ptLst>
  <dgm:cxnLst>
    <dgm:cxn modelId="{8D913223-65E7-4040-8AF7-043FB3D47DD7}" srcId="{57DB3FB3-B1C0-41C4-91C9-2E512F1F5698}" destId="{275E4A81-C1A1-4F9E-8522-E22A1EF660FC}" srcOrd="0" destOrd="0" parTransId="{B2B4BBDC-D8CF-4312-94B6-E1F0F7A5DB94}" sibTransId="{B3CD0747-6483-48F8-B543-40B23EC5764B}"/>
    <dgm:cxn modelId="{78FDDE30-7434-428A-99A0-8E84CF2D5E3D}" type="presOf" srcId="{1D1F0B0B-52F6-4586-9B74-872147008647}" destId="{8E3EA3BD-B41A-42B2-81D3-85C4FBAF6610}" srcOrd="0" destOrd="0" presId="urn:diagrams.loki3.com/TabbedArc+Icon"/>
    <dgm:cxn modelId="{45FEBBC4-F461-4778-96C0-121D8FC090C9}" type="presOf" srcId="{275E4A81-C1A1-4F9E-8522-E22A1EF660FC}" destId="{41D8F817-B40C-4307-A9B2-4A0B74722D8E}" srcOrd="0" destOrd="0" presId="urn:diagrams.loki3.com/TabbedArc+Icon"/>
    <dgm:cxn modelId="{5F4735C9-55FA-451D-BD4B-3FF34F9E7873}" type="presOf" srcId="{57DB3FB3-B1C0-41C4-91C9-2E512F1F5698}" destId="{451FB67F-CE54-4B5B-81EB-889E910A1DC5}" srcOrd="0" destOrd="0" presId="urn:diagrams.loki3.com/TabbedArc+Icon"/>
    <dgm:cxn modelId="{9A7535CE-DDDD-44A5-9AF6-A020B2860BB9}" srcId="{57DB3FB3-B1C0-41C4-91C9-2E512F1F5698}" destId="{1D1F0B0B-52F6-4586-9B74-872147008647}" srcOrd="1" destOrd="0" parTransId="{AA32AFF0-0325-4F22-900A-A7630B741ECB}" sibTransId="{08DA52AA-8C04-4562-83A8-F89968A8A93A}"/>
    <dgm:cxn modelId="{0118EC2B-E7CD-49EE-997B-8A1EB89DEBB5}" type="presParOf" srcId="{451FB67F-CE54-4B5B-81EB-889E910A1DC5}" destId="{41D8F817-B40C-4307-A9B2-4A0B74722D8E}" srcOrd="0" destOrd="0" presId="urn:diagrams.loki3.com/TabbedArc+Icon"/>
    <dgm:cxn modelId="{672BDC5D-ADF2-4045-86F3-9CE24079AC04}" type="presParOf" srcId="{451FB67F-CE54-4B5B-81EB-889E910A1DC5}" destId="{8E3EA3BD-B41A-42B2-81D3-85C4FBAF6610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D57F38-1E8E-4F79-BCD1-D34DEDED560C}" type="doc">
      <dgm:prSet loTypeId="urn:microsoft.com/office/officeart/2005/8/layout/cycle8" loCatId="cycle" qsTypeId="urn:microsoft.com/office/officeart/2005/8/quickstyle/simple5" qsCatId="simple" csTypeId="urn:microsoft.com/office/officeart/2005/8/colors/accent1_1" csCatId="accent1" phldr="1"/>
      <dgm:spPr/>
    </dgm:pt>
    <dgm:pt modelId="{8CC8E4E1-05D4-4D52-8930-45AAD5F55904}">
      <dgm:prSet phldrT="[Text]"/>
      <dgm:spPr>
        <a:solidFill>
          <a:schemeClr val="bg1"/>
        </a:solidFill>
      </dgm:spPr>
      <dgm:t>
        <a:bodyPr/>
        <a:lstStyle/>
        <a:p>
          <a:r>
            <a:rPr lang="sr-Cyrl-RS" dirty="0"/>
            <a:t>Ланене кудеље и јутане траке</a:t>
          </a:r>
          <a:endParaRPr lang="en-US" dirty="0"/>
        </a:p>
      </dgm:t>
    </dgm:pt>
    <dgm:pt modelId="{0E58F7D2-8CCE-470C-B535-5D56B1F5DAE8}" type="parTrans" cxnId="{122DF9D4-0F26-4B52-BC56-F9F9497CFDCD}">
      <dgm:prSet/>
      <dgm:spPr/>
      <dgm:t>
        <a:bodyPr/>
        <a:lstStyle/>
        <a:p>
          <a:endParaRPr lang="en-US"/>
        </a:p>
      </dgm:t>
    </dgm:pt>
    <dgm:pt modelId="{DA67B687-70C9-4D88-9EF7-CE56B21435B9}" type="sibTrans" cxnId="{122DF9D4-0F26-4B52-BC56-F9F9497CFDCD}">
      <dgm:prSet/>
      <dgm:spPr/>
      <dgm:t>
        <a:bodyPr/>
        <a:lstStyle/>
        <a:p>
          <a:endParaRPr lang="en-US"/>
        </a:p>
      </dgm:t>
    </dgm:pt>
    <dgm:pt modelId="{3C11192A-958C-4616-AF43-F90010174887}">
      <dgm:prSet phldrT="[Text]" custT="1"/>
      <dgm:spPr>
        <a:solidFill>
          <a:schemeClr val="bg1"/>
        </a:solidFill>
      </dgm:spPr>
      <dgm:t>
        <a:bodyPr/>
        <a:lstStyle/>
        <a:p>
          <a:r>
            <a:rPr lang="sr-Cyrl-RS" sz="2400" dirty="0"/>
            <a:t>Челичне траке</a:t>
          </a:r>
          <a:endParaRPr lang="en-US" sz="2400" dirty="0"/>
        </a:p>
      </dgm:t>
    </dgm:pt>
    <dgm:pt modelId="{DD2E3CE2-6A55-4912-9A3D-AD79010462CA}" type="parTrans" cxnId="{B2B1A199-E3A2-46FE-BAB4-C92A32A0F5CC}">
      <dgm:prSet/>
      <dgm:spPr/>
      <dgm:t>
        <a:bodyPr/>
        <a:lstStyle/>
        <a:p>
          <a:endParaRPr lang="en-US"/>
        </a:p>
      </dgm:t>
    </dgm:pt>
    <dgm:pt modelId="{CC237593-E6D5-48BB-97E6-ACECA080017B}" type="sibTrans" cxnId="{B2B1A199-E3A2-46FE-BAB4-C92A32A0F5CC}">
      <dgm:prSet/>
      <dgm:spPr/>
      <dgm:t>
        <a:bodyPr/>
        <a:lstStyle/>
        <a:p>
          <a:endParaRPr lang="en-US"/>
        </a:p>
      </dgm:t>
    </dgm:pt>
    <dgm:pt modelId="{E34A6CEC-1081-4ADA-9D9C-EFDA457F2E16}">
      <dgm:prSet phldrT="[Text]" custT="1"/>
      <dgm:spPr>
        <a:solidFill>
          <a:schemeClr val="bg1"/>
        </a:solidFill>
      </dgm:spPr>
      <dgm:t>
        <a:bodyPr/>
        <a:lstStyle/>
        <a:p>
          <a:r>
            <a:rPr lang="sr-Cyrl-RS" sz="2400" dirty="0"/>
            <a:t>Гумене траке</a:t>
          </a:r>
          <a:endParaRPr lang="en-US" sz="2400" dirty="0"/>
        </a:p>
      </dgm:t>
    </dgm:pt>
    <dgm:pt modelId="{DAA9769F-5D21-47D6-BEA7-801D821DD547}" type="parTrans" cxnId="{5F717ACC-A5AF-430B-94A4-071E9E4C977C}">
      <dgm:prSet/>
      <dgm:spPr/>
      <dgm:t>
        <a:bodyPr/>
        <a:lstStyle/>
        <a:p>
          <a:endParaRPr lang="en-US"/>
        </a:p>
      </dgm:t>
    </dgm:pt>
    <dgm:pt modelId="{750359E3-FC70-4BFF-BDA6-D97F8B1DD906}" type="sibTrans" cxnId="{5F717ACC-A5AF-430B-94A4-071E9E4C977C}">
      <dgm:prSet/>
      <dgm:spPr/>
      <dgm:t>
        <a:bodyPr/>
        <a:lstStyle/>
        <a:p>
          <a:endParaRPr lang="en-US"/>
        </a:p>
      </dgm:t>
    </dgm:pt>
    <dgm:pt modelId="{F279D556-C56D-46B4-B21E-EB1BB31CABD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2400" dirty="0"/>
            <a:t>Траке од камиље длаке</a:t>
          </a:r>
          <a:endParaRPr lang="en-US" sz="2400" dirty="0"/>
        </a:p>
      </dgm:t>
    </dgm:pt>
    <dgm:pt modelId="{5E9CF119-D214-4C4E-9859-10AC8C14FC46}" type="parTrans" cxnId="{800ED392-9874-45CE-96E3-11CBE0521D3E}">
      <dgm:prSet/>
      <dgm:spPr/>
      <dgm:t>
        <a:bodyPr/>
        <a:lstStyle/>
        <a:p>
          <a:endParaRPr lang="en-US"/>
        </a:p>
      </dgm:t>
    </dgm:pt>
    <dgm:pt modelId="{A04DE3E9-C93C-4759-963A-CA547F1DD089}" type="sibTrans" cxnId="{800ED392-9874-45CE-96E3-11CBE0521D3E}">
      <dgm:prSet/>
      <dgm:spPr/>
      <dgm:t>
        <a:bodyPr/>
        <a:lstStyle/>
        <a:p>
          <a:endParaRPr lang="en-US"/>
        </a:p>
      </dgm:t>
    </dgm:pt>
    <dgm:pt modelId="{28422440-A3CB-4EAC-841E-E3ED2BF8F5B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2400" dirty="0"/>
            <a:t>Траке од плетене жице</a:t>
          </a:r>
          <a:endParaRPr lang="en-US" sz="2400" dirty="0"/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3846C5AF-41A3-4613-805D-B02060001CB2}" type="parTrans" cxnId="{39F664BE-45CC-49BD-9ED6-876AE27FF3EE}">
      <dgm:prSet/>
      <dgm:spPr/>
      <dgm:t>
        <a:bodyPr/>
        <a:lstStyle/>
        <a:p>
          <a:endParaRPr lang="en-US"/>
        </a:p>
      </dgm:t>
    </dgm:pt>
    <dgm:pt modelId="{6428813E-7271-46B9-ADC6-8F25AF6A8790}" type="sibTrans" cxnId="{39F664BE-45CC-49BD-9ED6-876AE27FF3EE}">
      <dgm:prSet/>
      <dgm:spPr/>
      <dgm:t>
        <a:bodyPr/>
        <a:lstStyle/>
        <a:p>
          <a:endParaRPr lang="en-US"/>
        </a:p>
      </dgm:t>
    </dgm:pt>
    <dgm:pt modelId="{70AE8840-8F97-49B3-852D-89C2C10BAC09}" type="pres">
      <dgm:prSet presAssocID="{E8D57F38-1E8E-4F79-BCD1-D34DEDED560C}" presName="compositeShape" presStyleCnt="0">
        <dgm:presLayoutVars>
          <dgm:chMax val="7"/>
          <dgm:dir/>
          <dgm:resizeHandles val="exact"/>
        </dgm:presLayoutVars>
      </dgm:prSet>
      <dgm:spPr/>
    </dgm:pt>
    <dgm:pt modelId="{6E82797A-773E-4FF9-BDE3-A95C4B63FF68}" type="pres">
      <dgm:prSet presAssocID="{E8D57F38-1E8E-4F79-BCD1-D34DEDED560C}" presName="wedge1" presStyleLbl="node1" presStyleIdx="0" presStyleCnt="5"/>
      <dgm:spPr/>
    </dgm:pt>
    <dgm:pt modelId="{C4F9872F-9639-400E-8BAD-A7392C1B0DF2}" type="pres">
      <dgm:prSet presAssocID="{E8D57F38-1E8E-4F79-BCD1-D34DEDED560C}" presName="dummy1a" presStyleCnt="0"/>
      <dgm:spPr/>
    </dgm:pt>
    <dgm:pt modelId="{DC387EE7-5C56-404E-BF9C-798C02C755B7}" type="pres">
      <dgm:prSet presAssocID="{E8D57F38-1E8E-4F79-BCD1-D34DEDED560C}" presName="dummy1b" presStyleCnt="0"/>
      <dgm:spPr/>
    </dgm:pt>
    <dgm:pt modelId="{F356AF54-D822-4E9D-B7AA-6F54261D8C36}" type="pres">
      <dgm:prSet presAssocID="{E8D57F38-1E8E-4F79-BCD1-D34DEDED560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1521D7F-F694-412D-A003-1BC7DA72F561}" type="pres">
      <dgm:prSet presAssocID="{E8D57F38-1E8E-4F79-BCD1-D34DEDED560C}" presName="wedge2" presStyleLbl="node1" presStyleIdx="1" presStyleCnt="5"/>
      <dgm:spPr/>
    </dgm:pt>
    <dgm:pt modelId="{A2CEAF89-5372-493A-85D7-CCA8E8A3614D}" type="pres">
      <dgm:prSet presAssocID="{E8D57F38-1E8E-4F79-BCD1-D34DEDED560C}" presName="dummy2a" presStyleCnt="0"/>
      <dgm:spPr/>
    </dgm:pt>
    <dgm:pt modelId="{7B4730F9-3DE9-445E-A2F8-3945EC94D75F}" type="pres">
      <dgm:prSet presAssocID="{E8D57F38-1E8E-4F79-BCD1-D34DEDED560C}" presName="dummy2b" presStyleCnt="0"/>
      <dgm:spPr/>
    </dgm:pt>
    <dgm:pt modelId="{8F0B4E7F-241F-406C-95E6-1B6B2948953C}" type="pres">
      <dgm:prSet presAssocID="{E8D57F38-1E8E-4F79-BCD1-D34DEDED560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A24EE9D-AD34-4B78-800F-87087BA77833}" type="pres">
      <dgm:prSet presAssocID="{E8D57F38-1E8E-4F79-BCD1-D34DEDED560C}" presName="wedge3" presStyleLbl="node1" presStyleIdx="2" presStyleCnt="5"/>
      <dgm:spPr/>
    </dgm:pt>
    <dgm:pt modelId="{313F70F5-A080-4887-885D-26F8F719ED9B}" type="pres">
      <dgm:prSet presAssocID="{E8D57F38-1E8E-4F79-BCD1-D34DEDED560C}" presName="dummy3a" presStyleCnt="0"/>
      <dgm:spPr/>
    </dgm:pt>
    <dgm:pt modelId="{9CAC401F-2B0F-4595-BF98-37BD0671DFA7}" type="pres">
      <dgm:prSet presAssocID="{E8D57F38-1E8E-4F79-BCD1-D34DEDED560C}" presName="dummy3b" presStyleCnt="0"/>
      <dgm:spPr/>
    </dgm:pt>
    <dgm:pt modelId="{560C97D9-53A8-49B9-BA3A-7DB41AF1D752}" type="pres">
      <dgm:prSet presAssocID="{E8D57F38-1E8E-4F79-BCD1-D34DEDED560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F23643F-6D07-4AEE-B4AC-15CA8DB1B855}" type="pres">
      <dgm:prSet presAssocID="{E8D57F38-1E8E-4F79-BCD1-D34DEDED560C}" presName="wedge4" presStyleLbl="node1" presStyleIdx="3" presStyleCnt="5"/>
      <dgm:spPr/>
    </dgm:pt>
    <dgm:pt modelId="{60C0DB29-539A-43B8-85D8-3383B80A4305}" type="pres">
      <dgm:prSet presAssocID="{E8D57F38-1E8E-4F79-BCD1-D34DEDED560C}" presName="dummy4a" presStyleCnt="0"/>
      <dgm:spPr/>
    </dgm:pt>
    <dgm:pt modelId="{630915A3-C3EA-40AB-A2BC-86EA1C32D7B8}" type="pres">
      <dgm:prSet presAssocID="{E8D57F38-1E8E-4F79-BCD1-D34DEDED560C}" presName="dummy4b" presStyleCnt="0"/>
      <dgm:spPr/>
    </dgm:pt>
    <dgm:pt modelId="{22159957-31C0-4972-9FA8-43BF1836D418}" type="pres">
      <dgm:prSet presAssocID="{E8D57F38-1E8E-4F79-BCD1-D34DEDED560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F7AF2A2-0204-4C37-ABB7-41BB01A65154}" type="pres">
      <dgm:prSet presAssocID="{E8D57F38-1E8E-4F79-BCD1-D34DEDED560C}" presName="wedge5" presStyleLbl="node1" presStyleIdx="4" presStyleCnt="5"/>
      <dgm:spPr/>
    </dgm:pt>
    <dgm:pt modelId="{D8677B9E-D106-4CB1-BD24-78EDA449DAD1}" type="pres">
      <dgm:prSet presAssocID="{E8D57F38-1E8E-4F79-BCD1-D34DEDED560C}" presName="dummy5a" presStyleCnt="0"/>
      <dgm:spPr/>
    </dgm:pt>
    <dgm:pt modelId="{9B88CE9C-C39F-4829-ACFD-F77DD7AC2A51}" type="pres">
      <dgm:prSet presAssocID="{E8D57F38-1E8E-4F79-BCD1-D34DEDED560C}" presName="dummy5b" presStyleCnt="0"/>
      <dgm:spPr/>
    </dgm:pt>
    <dgm:pt modelId="{C1C495DD-92DF-499B-98EA-9E5B6D85319B}" type="pres">
      <dgm:prSet presAssocID="{E8D57F38-1E8E-4F79-BCD1-D34DEDED560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3E3119E-2D23-4D51-8DCE-6B98AB249EC9}" type="pres">
      <dgm:prSet presAssocID="{DA67B687-70C9-4D88-9EF7-CE56B21435B9}" presName="arrowWedge1" presStyleLbl="fgSibTrans2D1" presStyleIdx="0" presStyleCnt="5"/>
      <dgm:spPr/>
    </dgm:pt>
    <dgm:pt modelId="{96E0A85D-D72B-46EE-B73C-57DA84564026}" type="pres">
      <dgm:prSet presAssocID="{CC237593-E6D5-48BB-97E6-ACECA080017B}" presName="arrowWedge2" presStyleLbl="fgSibTrans2D1" presStyleIdx="1" presStyleCnt="5"/>
      <dgm:spPr/>
    </dgm:pt>
    <dgm:pt modelId="{7F5D5E00-5633-4F48-B5D4-FD775A34D5B9}" type="pres">
      <dgm:prSet presAssocID="{750359E3-FC70-4BFF-BDA6-D97F8B1DD906}" presName="arrowWedge3" presStyleLbl="fgSibTrans2D1" presStyleIdx="2" presStyleCnt="5"/>
      <dgm:spPr/>
    </dgm:pt>
    <dgm:pt modelId="{F6C82B2B-193F-49A4-A821-A140945E251E}" type="pres">
      <dgm:prSet presAssocID="{A04DE3E9-C93C-4759-963A-CA547F1DD089}" presName="arrowWedge4" presStyleLbl="fgSibTrans2D1" presStyleIdx="3" presStyleCnt="5"/>
      <dgm:spPr/>
    </dgm:pt>
    <dgm:pt modelId="{FC59F08E-B546-4BDF-AE5F-C9762704FC6E}" type="pres">
      <dgm:prSet presAssocID="{6428813E-7271-46B9-ADC6-8F25AF6A8790}" presName="arrowWedge5" presStyleLbl="fgSibTrans2D1" presStyleIdx="4" presStyleCnt="5"/>
      <dgm:spPr/>
    </dgm:pt>
  </dgm:ptLst>
  <dgm:cxnLst>
    <dgm:cxn modelId="{B4BDA40B-11E5-4DAE-9560-0510E05072C9}" type="presOf" srcId="{F279D556-C56D-46B4-B21E-EB1BB31CABD3}" destId="{22159957-31C0-4972-9FA8-43BF1836D418}" srcOrd="1" destOrd="0" presId="urn:microsoft.com/office/officeart/2005/8/layout/cycle8"/>
    <dgm:cxn modelId="{5F8DB91F-48F9-4DB2-93E5-D745A0FBDFDD}" type="presOf" srcId="{28422440-A3CB-4EAC-841E-E3ED2BF8F5B8}" destId="{C1C495DD-92DF-499B-98EA-9E5B6D85319B}" srcOrd="1" destOrd="0" presId="urn:microsoft.com/office/officeart/2005/8/layout/cycle8"/>
    <dgm:cxn modelId="{93816025-5250-4926-B6D3-AA28F65BC956}" type="presOf" srcId="{28422440-A3CB-4EAC-841E-E3ED2BF8F5B8}" destId="{5F7AF2A2-0204-4C37-ABB7-41BB01A65154}" srcOrd="0" destOrd="0" presId="urn:microsoft.com/office/officeart/2005/8/layout/cycle8"/>
    <dgm:cxn modelId="{E9707C74-A657-411E-988B-6C47CA733793}" type="presOf" srcId="{E8D57F38-1E8E-4F79-BCD1-D34DEDED560C}" destId="{70AE8840-8F97-49B3-852D-89C2C10BAC09}" srcOrd="0" destOrd="0" presId="urn:microsoft.com/office/officeart/2005/8/layout/cycle8"/>
    <dgm:cxn modelId="{68151375-131D-4FF7-A164-4E036BE5BDE2}" type="presOf" srcId="{F279D556-C56D-46B4-B21E-EB1BB31CABD3}" destId="{BF23643F-6D07-4AEE-B4AC-15CA8DB1B855}" srcOrd="0" destOrd="0" presId="urn:microsoft.com/office/officeart/2005/8/layout/cycle8"/>
    <dgm:cxn modelId="{EB12A756-3270-43AB-B2A4-1E384C7771F5}" type="presOf" srcId="{E34A6CEC-1081-4ADA-9D9C-EFDA457F2E16}" destId="{1A24EE9D-AD34-4B78-800F-87087BA77833}" srcOrd="0" destOrd="0" presId="urn:microsoft.com/office/officeart/2005/8/layout/cycle8"/>
    <dgm:cxn modelId="{800ED392-9874-45CE-96E3-11CBE0521D3E}" srcId="{E8D57F38-1E8E-4F79-BCD1-D34DEDED560C}" destId="{F279D556-C56D-46B4-B21E-EB1BB31CABD3}" srcOrd="3" destOrd="0" parTransId="{5E9CF119-D214-4C4E-9859-10AC8C14FC46}" sibTransId="{A04DE3E9-C93C-4759-963A-CA547F1DD089}"/>
    <dgm:cxn modelId="{B2B1A199-E3A2-46FE-BAB4-C92A32A0F5CC}" srcId="{E8D57F38-1E8E-4F79-BCD1-D34DEDED560C}" destId="{3C11192A-958C-4616-AF43-F90010174887}" srcOrd="1" destOrd="0" parTransId="{DD2E3CE2-6A55-4912-9A3D-AD79010462CA}" sibTransId="{CC237593-E6D5-48BB-97E6-ACECA080017B}"/>
    <dgm:cxn modelId="{8BB8E8A6-5DB3-4549-A7C9-AA539FAAC30A}" type="presOf" srcId="{3C11192A-958C-4616-AF43-F90010174887}" destId="{8F0B4E7F-241F-406C-95E6-1B6B2948953C}" srcOrd="1" destOrd="0" presId="urn:microsoft.com/office/officeart/2005/8/layout/cycle8"/>
    <dgm:cxn modelId="{DF37E2B8-4097-48CE-99B2-0DE9FB718AFA}" type="presOf" srcId="{8CC8E4E1-05D4-4D52-8930-45AAD5F55904}" destId="{6E82797A-773E-4FF9-BDE3-A95C4B63FF68}" srcOrd="0" destOrd="0" presId="urn:microsoft.com/office/officeart/2005/8/layout/cycle8"/>
    <dgm:cxn modelId="{39F664BE-45CC-49BD-9ED6-876AE27FF3EE}" srcId="{E8D57F38-1E8E-4F79-BCD1-D34DEDED560C}" destId="{28422440-A3CB-4EAC-841E-E3ED2BF8F5B8}" srcOrd="4" destOrd="0" parTransId="{3846C5AF-41A3-4613-805D-B02060001CB2}" sibTransId="{6428813E-7271-46B9-ADC6-8F25AF6A8790}"/>
    <dgm:cxn modelId="{4DBAFAC3-6D72-4F0E-9338-848D55A37333}" type="presOf" srcId="{8CC8E4E1-05D4-4D52-8930-45AAD5F55904}" destId="{F356AF54-D822-4E9D-B7AA-6F54261D8C36}" srcOrd="1" destOrd="0" presId="urn:microsoft.com/office/officeart/2005/8/layout/cycle8"/>
    <dgm:cxn modelId="{5F717ACC-A5AF-430B-94A4-071E9E4C977C}" srcId="{E8D57F38-1E8E-4F79-BCD1-D34DEDED560C}" destId="{E34A6CEC-1081-4ADA-9D9C-EFDA457F2E16}" srcOrd="2" destOrd="0" parTransId="{DAA9769F-5D21-47D6-BEA7-801D821DD547}" sibTransId="{750359E3-FC70-4BFF-BDA6-D97F8B1DD906}"/>
    <dgm:cxn modelId="{7ACD1FCE-7BA6-411C-9647-CDD1827EA78E}" type="presOf" srcId="{3C11192A-958C-4616-AF43-F90010174887}" destId="{51521D7F-F694-412D-A003-1BC7DA72F561}" srcOrd="0" destOrd="0" presId="urn:microsoft.com/office/officeart/2005/8/layout/cycle8"/>
    <dgm:cxn modelId="{122DF9D4-0F26-4B52-BC56-F9F9497CFDCD}" srcId="{E8D57F38-1E8E-4F79-BCD1-D34DEDED560C}" destId="{8CC8E4E1-05D4-4D52-8930-45AAD5F55904}" srcOrd="0" destOrd="0" parTransId="{0E58F7D2-8CCE-470C-B535-5D56B1F5DAE8}" sibTransId="{DA67B687-70C9-4D88-9EF7-CE56B21435B9}"/>
    <dgm:cxn modelId="{F82CC6DF-23A4-470B-9666-F16C51168F73}" type="presOf" srcId="{E34A6CEC-1081-4ADA-9D9C-EFDA457F2E16}" destId="{560C97D9-53A8-49B9-BA3A-7DB41AF1D752}" srcOrd="1" destOrd="0" presId="urn:microsoft.com/office/officeart/2005/8/layout/cycle8"/>
    <dgm:cxn modelId="{BA738F02-4AE4-4C5E-827A-27F6BFDC02D2}" type="presParOf" srcId="{70AE8840-8F97-49B3-852D-89C2C10BAC09}" destId="{6E82797A-773E-4FF9-BDE3-A95C4B63FF68}" srcOrd="0" destOrd="0" presId="urn:microsoft.com/office/officeart/2005/8/layout/cycle8"/>
    <dgm:cxn modelId="{55BEDB39-EE60-414C-9B4B-860CC87E4B51}" type="presParOf" srcId="{70AE8840-8F97-49B3-852D-89C2C10BAC09}" destId="{C4F9872F-9639-400E-8BAD-A7392C1B0DF2}" srcOrd="1" destOrd="0" presId="urn:microsoft.com/office/officeart/2005/8/layout/cycle8"/>
    <dgm:cxn modelId="{7437315F-404A-4106-B5A1-48D306B020FA}" type="presParOf" srcId="{70AE8840-8F97-49B3-852D-89C2C10BAC09}" destId="{DC387EE7-5C56-404E-BF9C-798C02C755B7}" srcOrd="2" destOrd="0" presId="urn:microsoft.com/office/officeart/2005/8/layout/cycle8"/>
    <dgm:cxn modelId="{5A8DB5AE-F834-4EAC-A05C-D250718B4A5B}" type="presParOf" srcId="{70AE8840-8F97-49B3-852D-89C2C10BAC09}" destId="{F356AF54-D822-4E9D-B7AA-6F54261D8C36}" srcOrd="3" destOrd="0" presId="urn:microsoft.com/office/officeart/2005/8/layout/cycle8"/>
    <dgm:cxn modelId="{DCA3C7A5-0117-4135-9055-182EFA0BDE56}" type="presParOf" srcId="{70AE8840-8F97-49B3-852D-89C2C10BAC09}" destId="{51521D7F-F694-412D-A003-1BC7DA72F561}" srcOrd="4" destOrd="0" presId="urn:microsoft.com/office/officeart/2005/8/layout/cycle8"/>
    <dgm:cxn modelId="{27495FD2-C28D-4794-89C1-9231C415F680}" type="presParOf" srcId="{70AE8840-8F97-49B3-852D-89C2C10BAC09}" destId="{A2CEAF89-5372-493A-85D7-CCA8E8A3614D}" srcOrd="5" destOrd="0" presId="urn:microsoft.com/office/officeart/2005/8/layout/cycle8"/>
    <dgm:cxn modelId="{0667AAEB-BFA7-44CC-A354-DE8A873673B3}" type="presParOf" srcId="{70AE8840-8F97-49B3-852D-89C2C10BAC09}" destId="{7B4730F9-3DE9-445E-A2F8-3945EC94D75F}" srcOrd="6" destOrd="0" presId="urn:microsoft.com/office/officeart/2005/8/layout/cycle8"/>
    <dgm:cxn modelId="{3978A934-3782-4C4D-A2E1-6C1838ACBA20}" type="presParOf" srcId="{70AE8840-8F97-49B3-852D-89C2C10BAC09}" destId="{8F0B4E7F-241F-406C-95E6-1B6B2948953C}" srcOrd="7" destOrd="0" presId="urn:microsoft.com/office/officeart/2005/8/layout/cycle8"/>
    <dgm:cxn modelId="{7AD8E459-42D7-4A42-BF3E-E6E91DB48FF5}" type="presParOf" srcId="{70AE8840-8F97-49B3-852D-89C2C10BAC09}" destId="{1A24EE9D-AD34-4B78-800F-87087BA77833}" srcOrd="8" destOrd="0" presId="urn:microsoft.com/office/officeart/2005/8/layout/cycle8"/>
    <dgm:cxn modelId="{795D7554-A235-4D39-B792-4CB733BC6F3B}" type="presParOf" srcId="{70AE8840-8F97-49B3-852D-89C2C10BAC09}" destId="{313F70F5-A080-4887-885D-26F8F719ED9B}" srcOrd="9" destOrd="0" presId="urn:microsoft.com/office/officeart/2005/8/layout/cycle8"/>
    <dgm:cxn modelId="{421AD62A-A676-46A8-AF29-0F01E8E29892}" type="presParOf" srcId="{70AE8840-8F97-49B3-852D-89C2C10BAC09}" destId="{9CAC401F-2B0F-4595-BF98-37BD0671DFA7}" srcOrd="10" destOrd="0" presId="urn:microsoft.com/office/officeart/2005/8/layout/cycle8"/>
    <dgm:cxn modelId="{D6FC18D7-79B3-4EE7-BA5D-55F67817BF45}" type="presParOf" srcId="{70AE8840-8F97-49B3-852D-89C2C10BAC09}" destId="{560C97D9-53A8-49B9-BA3A-7DB41AF1D752}" srcOrd="11" destOrd="0" presId="urn:microsoft.com/office/officeart/2005/8/layout/cycle8"/>
    <dgm:cxn modelId="{6FC9DCC1-384C-4E45-B4E5-3187E33CDB35}" type="presParOf" srcId="{70AE8840-8F97-49B3-852D-89C2C10BAC09}" destId="{BF23643F-6D07-4AEE-B4AC-15CA8DB1B855}" srcOrd="12" destOrd="0" presId="urn:microsoft.com/office/officeart/2005/8/layout/cycle8"/>
    <dgm:cxn modelId="{01E91ADE-A690-49DC-9A07-71AC36351DB6}" type="presParOf" srcId="{70AE8840-8F97-49B3-852D-89C2C10BAC09}" destId="{60C0DB29-539A-43B8-85D8-3383B80A4305}" srcOrd="13" destOrd="0" presId="urn:microsoft.com/office/officeart/2005/8/layout/cycle8"/>
    <dgm:cxn modelId="{922B51C8-B366-4D67-AF3A-458CB38A92C2}" type="presParOf" srcId="{70AE8840-8F97-49B3-852D-89C2C10BAC09}" destId="{630915A3-C3EA-40AB-A2BC-86EA1C32D7B8}" srcOrd="14" destOrd="0" presId="urn:microsoft.com/office/officeart/2005/8/layout/cycle8"/>
    <dgm:cxn modelId="{345C9285-5846-439E-B40B-EEFA692BA069}" type="presParOf" srcId="{70AE8840-8F97-49B3-852D-89C2C10BAC09}" destId="{22159957-31C0-4972-9FA8-43BF1836D418}" srcOrd="15" destOrd="0" presId="urn:microsoft.com/office/officeart/2005/8/layout/cycle8"/>
    <dgm:cxn modelId="{9C7574E2-B24B-42BB-B749-E474BF16BD92}" type="presParOf" srcId="{70AE8840-8F97-49B3-852D-89C2C10BAC09}" destId="{5F7AF2A2-0204-4C37-ABB7-41BB01A65154}" srcOrd="16" destOrd="0" presId="urn:microsoft.com/office/officeart/2005/8/layout/cycle8"/>
    <dgm:cxn modelId="{235DDA9F-F21B-44A7-9662-106E47464309}" type="presParOf" srcId="{70AE8840-8F97-49B3-852D-89C2C10BAC09}" destId="{D8677B9E-D106-4CB1-BD24-78EDA449DAD1}" srcOrd="17" destOrd="0" presId="urn:microsoft.com/office/officeart/2005/8/layout/cycle8"/>
    <dgm:cxn modelId="{B99A567E-8E76-40A6-A1B6-0502B12DC969}" type="presParOf" srcId="{70AE8840-8F97-49B3-852D-89C2C10BAC09}" destId="{9B88CE9C-C39F-4829-ACFD-F77DD7AC2A51}" srcOrd="18" destOrd="0" presId="urn:microsoft.com/office/officeart/2005/8/layout/cycle8"/>
    <dgm:cxn modelId="{7BD95E05-FDDA-401B-ABED-9FEB6109049D}" type="presParOf" srcId="{70AE8840-8F97-49B3-852D-89C2C10BAC09}" destId="{C1C495DD-92DF-499B-98EA-9E5B6D85319B}" srcOrd="19" destOrd="0" presId="urn:microsoft.com/office/officeart/2005/8/layout/cycle8"/>
    <dgm:cxn modelId="{1005FEAF-2FFF-4C27-9101-983F7E078DE8}" type="presParOf" srcId="{70AE8840-8F97-49B3-852D-89C2C10BAC09}" destId="{93E3119E-2D23-4D51-8DCE-6B98AB249EC9}" srcOrd="20" destOrd="0" presId="urn:microsoft.com/office/officeart/2005/8/layout/cycle8"/>
    <dgm:cxn modelId="{CE5633DD-E4D7-4173-BD42-61F54BFF520F}" type="presParOf" srcId="{70AE8840-8F97-49B3-852D-89C2C10BAC09}" destId="{96E0A85D-D72B-46EE-B73C-57DA84564026}" srcOrd="21" destOrd="0" presId="urn:microsoft.com/office/officeart/2005/8/layout/cycle8"/>
    <dgm:cxn modelId="{1B2CC97B-726C-49AD-AAEE-7726F106DAAB}" type="presParOf" srcId="{70AE8840-8F97-49B3-852D-89C2C10BAC09}" destId="{7F5D5E00-5633-4F48-B5D4-FD775A34D5B9}" srcOrd="22" destOrd="0" presId="urn:microsoft.com/office/officeart/2005/8/layout/cycle8"/>
    <dgm:cxn modelId="{6B6E2EE3-0F91-40E5-9634-3F97CA498909}" type="presParOf" srcId="{70AE8840-8F97-49B3-852D-89C2C10BAC09}" destId="{F6C82B2B-193F-49A4-A821-A140945E251E}" srcOrd="23" destOrd="0" presId="urn:microsoft.com/office/officeart/2005/8/layout/cycle8"/>
    <dgm:cxn modelId="{9088EDBC-7A27-4D2F-B7C9-039A5BCFA2ED}" type="presParOf" srcId="{70AE8840-8F97-49B3-852D-89C2C10BAC09}" destId="{FC59F08E-B546-4BDF-AE5F-C9762704FC6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C74A7-3B1E-4FF3-A42B-B100603A8031}" type="doc">
      <dgm:prSet loTypeId="urn:microsoft.com/office/officeart/2005/8/layout/target2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60F9CC5-EE9B-45B4-ABB8-24585278980B}">
      <dgm:prSet phldrT="[Text]" custT="1"/>
      <dgm:spPr/>
      <dgm:t>
        <a:bodyPr/>
        <a:lstStyle/>
        <a:p>
          <a:r>
            <a:rPr lang="sr-Cyrl-RS" sz="2800" dirty="0"/>
            <a:t>Веома еластичне </a:t>
          </a:r>
          <a:endParaRPr lang="en-US" sz="2800" dirty="0"/>
        </a:p>
      </dgm:t>
    </dgm:pt>
    <dgm:pt modelId="{9A16B9D9-36DD-4B41-9E27-91340AF456C0}" type="parTrans" cxnId="{6001D26E-643E-432D-BA84-6B13F68E64C0}">
      <dgm:prSet/>
      <dgm:spPr/>
      <dgm:t>
        <a:bodyPr/>
        <a:lstStyle/>
        <a:p>
          <a:endParaRPr lang="en-US" sz="2800"/>
        </a:p>
      </dgm:t>
    </dgm:pt>
    <dgm:pt modelId="{08472266-BDC9-44ED-B4F6-82B5F55B81AF}" type="sibTrans" cxnId="{6001D26E-643E-432D-BA84-6B13F68E64C0}">
      <dgm:prSet/>
      <dgm:spPr/>
      <dgm:t>
        <a:bodyPr/>
        <a:lstStyle/>
        <a:p>
          <a:endParaRPr lang="en-US" sz="2800"/>
        </a:p>
      </dgm:t>
    </dgm:pt>
    <dgm:pt modelId="{69B5986F-5303-44B3-94CB-15391EFF58FD}">
      <dgm:prSet phldrT="[Text]" custT="1"/>
      <dgm:spPr/>
      <dgm:t>
        <a:bodyPr/>
        <a:lstStyle/>
        <a:p>
          <a:r>
            <a:rPr lang="sr-Cyrl-RS" sz="2800" dirty="0"/>
            <a:t>Отпорне према </a:t>
          </a:r>
          <a:endParaRPr lang="en-US" sz="2800" dirty="0"/>
        </a:p>
      </dgm:t>
    </dgm:pt>
    <dgm:pt modelId="{AD00AFED-8484-4C9A-8B15-84D0B47163B6}" type="parTrans" cxnId="{296FAB6E-F5A0-41B0-9472-6A683A2023DF}">
      <dgm:prSet/>
      <dgm:spPr/>
      <dgm:t>
        <a:bodyPr/>
        <a:lstStyle/>
        <a:p>
          <a:endParaRPr lang="en-US" sz="2800"/>
        </a:p>
      </dgm:t>
    </dgm:pt>
    <dgm:pt modelId="{08C330FE-4704-416D-80D4-60D434307576}" type="sibTrans" cxnId="{296FAB6E-F5A0-41B0-9472-6A683A2023DF}">
      <dgm:prSet/>
      <dgm:spPr/>
      <dgm:t>
        <a:bodyPr/>
        <a:lstStyle/>
        <a:p>
          <a:endParaRPr lang="en-US" sz="2800"/>
        </a:p>
      </dgm:t>
    </dgm:pt>
    <dgm:pt modelId="{8BCD3E18-138B-4ED2-AE91-F920DDECAA91}">
      <dgm:prSet phldrT="[Text]" custT="1"/>
      <dgm:spPr/>
      <dgm:t>
        <a:bodyPr/>
        <a:lstStyle/>
        <a:p>
          <a:r>
            <a:rPr lang="sr-Cyrl-RS" sz="2800" dirty="0"/>
            <a:t>Влази</a:t>
          </a:r>
          <a:endParaRPr lang="en-US" sz="2800" dirty="0"/>
        </a:p>
      </dgm:t>
    </dgm:pt>
    <dgm:pt modelId="{B5A1728D-9A19-4252-9247-EA926B8711BE}" type="parTrans" cxnId="{8CDAD61A-EE9B-4919-9D50-684533506D4D}">
      <dgm:prSet/>
      <dgm:spPr/>
      <dgm:t>
        <a:bodyPr/>
        <a:lstStyle/>
        <a:p>
          <a:endParaRPr lang="en-US" sz="2800"/>
        </a:p>
      </dgm:t>
    </dgm:pt>
    <dgm:pt modelId="{1E33D93C-10AC-4C23-8FDD-70B8B3C281E1}" type="sibTrans" cxnId="{8CDAD61A-EE9B-4919-9D50-684533506D4D}">
      <dgm:prSet/>
      <dgm:spPr/>
      <dgm:t>
        <a:bodyPr/>
        <a:lstStyle/>
        <a:p>
          <a:endParaRPr lang="en-US" sz="2800"/>
        </a:p>
      </dgm:t>
    </dgm:pt>
    <dgm:pt modelId="{EA1DF199-811B-4919-B5DB-86E6E4A6F891}">
      <dgm:prSet phldrT="[Text]" custT="1"/>
      <dgm:spPr/>
      <dgm:t>
        <a:bodyPr/>
        <a:lstStyle/>
        <a:p>
          <a:r>
            <a:rPr lang="sr-Cyrl-RS" sz="2800" dirty="0"/>
            <a:t>Кидању</a:t>
          </a:r>
          <a:endParaRPr lang="en-US" sz="2800" dirty="0"/>
        </a:p>
      </dgm:t>
    </dgm:pt>
    <dgm:pt modelId="{826A094A-E052-45D0-9DAB-DB631FACE139}" type="parTrans" cxnId="{A88EACAF-8712-4AFE-8D54-1AE5F2850E32}">
      <dgm:prSet/>
      <dgm:spPr/>
      <dgm:t>
        <a:bodyPr/>
        <a:lstStyle/>
        <a:p>
          <a:endParaRPr lang="en-US" sz="2800"/>
        </a:p>
      </dgm:t>
    </dgm:pt>
    <dgm:pt modelId="{6839319B-83DD-408A-8064-733E7A80258D}" type="sibTrans" cxnId="{A88EACAF-8712-4AFE-8D54-1AE5F2850E32}">
      <dgm:prSet/>
      <dgm:spPr/>
      <dgm:t>
        <a:bodyPr/>
        <a:lstStyle/>
        <a:p>
          <a:endParaRPr lang="en-US" sz="2800"/>
        </a:p>
      </dgm:t>
    </dgm:pt>
    <dgm:pt modelId="{7DA7724A-2D90-4095-9480-57ACCF445E0C}">
      <dgm:prSet phldrT="[Text]" custT="1"/>
      <dgm:spPr/>
      <dgm:t>
        <a:bodyPr/>
        <a:lstStyle/>
        <a:p>
          <a:r>
            <a:rPr lang="sr-Cyrl-RS" sz="2800" dirty="0"/>
            <a:t>Хабању</a:t>
          </a:r>
          <a:endParaRPr lang="en-US" sz="2800" dirty="0"/>
        </a:p>
      </dgm:t>
    </dgm:pt>
    <dgm:pt modelId="{7A081166-2760-4967-9168-BF5657BC6966}" type="parTrans" cxnId="{5BA5A179-67A5-4F0B-9270-C08FDFAA5887}">
      <dgm:prSet/>
      <dgm:spPr/>
      <dgm:t>
        <a:bodyPr/>
        <a:lstStyle/>
        <a:p>
          <a:endParaRPr lang="en-US" sz="2800"/>
        </a:p>
      </dgm:t>
    </dgm:pt>
    <dgm:pt modelId="{27C1E39E-F869-479B-B34C-B4CA2C9C13C7}" type="sibTrans" cxnId="{5BA5A179-67A5-4F0B-9270-C08FDFAA5887}">
      <dgm:prSet/>
      <dgm:spPr/>
      <dgm:t>
        <a:bodyPr/>
        <a:lstStyle/>
        <a:p>
          <a:endParaRPr lang="en-US" sz="2800"/>
        </a:p>
      </dgm:t>
    </dgm:pt>
    <dgm:pt modelId="{3E22D477-8AFE-47EB-98D7-8C2AF25D8F96}" type="pres">
      <dgm:prSet presAssocID="{D79C74A7-3B1E-4FF3-A42B-B100603A803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F89E01D-8466-4A54-8DF6-E441F09AF20D}" type="pres">
      <dgm:prSet presAssocID="{D79C74A7-3B1E-4FF3-A42B-B100603A8031}" presName="outerBox" presStyleCnt="0"/>
      <dgm:spPr/>
    </dgm:pt>
    <dgm:pt modelId="{45D42623-4729-4FC2-9000-EC68A7459921}" type="pres">
      <dgm:prSet presAssocID="{D79C74A7-3B1E-4FF3-A42B-B100603A8031}" presName="outerBoxParent" presStyleLbl="node1" presStyleIdx="0" presStyleCnt="2" custLinFactNeighborY="-13816"/>
      <dgm:spPr/>
    </dgm:pt>
    <dgm:pt modelId="{6A37349E-C025-452F-A2E6-F76F1E52740F}" type="pres">
      <dgm:prSet presAssocID="{D79C74A7-3B1E-4FF3-A42B-B100603A8031}" presName="outerBoxChildren" presStyleCnt="0"/>
      <dgm:spPr/>
    </dgm:pt>
    <dgm:pt modelId="{0585A4EE-F41C-445B-B8CA-95C6B8E45250}" type="pres">
      <dgm:prSet presAssocID="{D79C74A7-3B1E-4FF3-A42B-B100603A8031}" presName="middleBox" presStyleCnt="0"/>
      <dgm:spPr/>
    </dgm:pt>
    <dgm:pt modelId="{33CE0A87-AA75-4619-91C8-B173225FCDB0}" type="pres">
      <dgm:prSet presAssocID="{D79C74A7-3B1E-4FF3-A42B-B100603A8031}" presName="middleBoxParent" presStyleLbl="node1" presStyleIdx="1" presStyleCnt="2"/>
      <dgm:spPr/>
    </dgm:pt>
    <dgm:pt modelId="{31D76B12-6E2B-498B-8DB0-BB118000EEB7}" type="pres">
      <dgm:prSet presAssocID="{D79C74A7-3B1E-4FF3-A42B-B100603A8031}" presName="middleBoxChildren" presStyleCnt="0"/>
      <dgm:spPr/>
    </dgm:pt>
    <dgm:pt modelId="{9FC7B49D-28EF-4EDF-97AB-D930A16BA130}" type="pres">
      <dgm:prSet presAssocID="{8BCD3E18-138B-4ED2-AE91-F920DDECAA91}" presName="mChild" presStyleLbl="fgAcc1" presStyleIdx="0" presStyleCnt="3">
        <dgm:presLayoutVars>
          <dgm:bulletEnabled val="1"/>
        </dgm:presLayoutVars>
      </dgm:prSet>
      <dgm:spPr/>
    </dgm:pt>
    <dgm:pt modelId="{07D1487F-7EBA-4479-BC89-857CAFD85F7D}" type="pres">
      <dgm:prSet presAssocID="{1E33D93C-10AC-4C23-8FDD-70B8B3C281E1}" presName="middleSibTrans" presStyleCnt="0"/>
      <dgm:spPr/>
    </dgm:pt>
    <dgm:pt modelId="{74BAAEF9-EBAC-4872-82CC-F26D04480708}" type="pres">
      <dgm:prSet presAssocID="{EA1DF199-811B-4919-B5DB-86E6E4A6F891}" presName="mChild" presStyleLbl="fgAcc1" presStyleIdx="1" presStyleCnt="3">
        <dgm:presLayoutVars>
          <dgm:bulletEnabled val="1"/>
        </dgm:presLayoutVars>
      </dgm:prSet>
      <dgm:spPr/>
    </dgm:pt>
    <dgm:pt modelId="{914F5C20-32BA-4E7B-B740-7E8414198F46}" type="pres">
      <dgm:prSet presAssocID="{6839319B-83DD-408A-8064-733E7A80258D}" presName="middleSibTrans" presStyleCnt="0"/>
      <dgm:spPr/>
    </dgm:pt>
    <dgm:pt modelId="{4DFB5E3B-7241-4D02-A7BD-E3C76C58B46E}" type="pres">
      <dgm:prSet presAssocID="{7DA7724A-2D90-4095-9480-57ACCF445E0C}" presName="mChild" presStyleLbl="fgAcc1" presStyleIdx="2" presStyleCnt="3">
        <dgm:presLayoutVars>
          <dgm:bulletEnabled val="1"/>
        </dgm:presLayoutVars>
      </dgm:prSet>
      <dgm:spPr/>
    </dgm:pt>
  </dgm:ptLst>
  <dgm:cxnLst>
    <dgm:cxn modelId="{CC471C08-7356-4FA6-9D8C-E4FCE554D2D2}" type="presOf" srcId="{8BCD3E18-138B-4ED2-AE91-F920DDECAA91}" destId="{9FC7B49D-28EF-4EDF-97AB-D930A16BA130}" srcOrd="0" destOrd="0" presId="urn:microsoft.com/office/officeart/2005/8/layout/target2"/>
    <dgm:cxn modelId="{6A5D7B11-8831-4A13-8025-EA5BD8A191BB}" type="presOf" srcId="{EA1DF199-811B-4919-B5DB-86E6E4A6F891}" destId="{74BAAEF9-EBAC-4872-82CC-F26D04480708}" srcOrd="0" destOrd="0" presId="urn:microsoft.com/office/officeart/2005/8/layout/target2"/>
    <dgm:cxn modelId="{9B6E9114-01B2-4C68-A280-4F01522900CB}" type="presOf" srcId="{69B5986F-5303-44B3-94CB-15391EFF58FD}" destId="{33CE0A87-AA75-4619-91C8-B173225FCDB0}" srcOrd="0" destOrd="0" presId="urn:microsoft.com/office/officeart/2005/8/layout/target2"/>
    <dgm:cxn modelId="{8CDAD61A-EE9B-4919-9D50-684533506D4D}" srcId="{69B5986F-5303-44B3-94CB-15391EFF58FD}" destId="{8BCD3E18-138B-4ED2-AE91-F920DDECAA91}" srcOrd="0" destOrd="0" parTransId="{B5A1728D-9A19-4252-9247-EA926B8711BE}" sibTransId="{1E33D93C-10AC-4C23-8FDD-70B8B3C281E1}"/>
    <dgm:cxn modelId="{59C3A134-A448-4DA4-9F97-6F5C5F105B56}" type="presOf" srcId="{560F9CC5-EE9B-45B4-ABB8-24585278980B}" destId="{45D42623-4729-4FC2-9000-EC68A7459921}" srcOrd="0" destOrd="0" presId="urn:microsoft.com/office/officeart/2005/8/layout/target2"/>
    <dgm:cxn modelId="{296FAB6E-F5A0-41B0-9472-6A683A2023DF}" srcId="{D79C74A7-3B1E-4FF3-A42B-B100603A8031}" destId="{69B5986F-5303-44B3-94CB-15391EFF58FD}" srcOrd="1" destOrd="0" parTransId="{AD00AFED-8484-4C9A-8B15-84D0B47163B6}" sibTransId="{08C330FE-4704-416D-80D4-60D434307576}"/>
    <dgm:cxn modelId="{6001D26E-643E-432D-BA84-6B13F68E64C0}" srcId="{D79C74A7-3B1E-4FF3-A42B-B100603A8031}" destId="{560F9CC5-EE9B-45B4-ABB8-24585278980B}" srcOrd="0" destOrd="0" parTransId="{9A16B9D9-36DD-4B41-9E27-91340AF456C0}" sibTransId="{08472266-BDC9-44ED-B4F6-82B5F55B81AF}"/>
    <dgm:cxn modelId="{5BA5A179-67A5-4F0B-9270-C08FDFAA5887}" srcId="{69B5986F-5303-44B3-94CB-15391EFF58FD}" destId="{7DA7724A-2D90-4095-9480-57ACCF445E0C}" srcOrd="2" destOrd="0" parTransId="{7A081166-2760-4967-9168-BF5657BC6966}" sibTransId="{27C1E39E-F869-479B-B34C-B4CA2C9C13C7}"/>
    <dgm:cxn modelId="{A88EACAF-8712-4AFE-8D54-1AE5F2850E32}" srcId="{69B5986F-5303-44B3-94CB-15391EFF58FD}" destId="{EA1DF199-811B-4919-B5DB-86E6E4A6F891}" srcOrd="1" destOrd="0" parTransId="{826A094A-E052-45D0-9DAB-DB631FACE139}" sibTransId="{6839319B-83DD-408A-8064-733E7A80258D}"/>
    <dgm:cxn modelId="{753EF0C1-E1A0-4C43-ACA2-5EB58864A80D}" type="presOf" srcId="{7DA7724A-2D90-4095-9480-57ACCF445E0C}" destId="{4DFB5E3B-7241-4D02-A7BD-E3C76C58B46E}" srcOrd="0" destOrd="0" presId="urn:microsoft.com/office/officeart/2005/8/layout/target2"/>
    <dgm:cxn modelId="{292B7AF6-7FF2-4C55-ACCF-72B69B9CE4F2}" type="presOf" srcId="{D79C74A7-3B1E-4FF3-A42B-B100603A8031}" destId="{3E22D477-8AFE-47EB-98D7-8C2AF25D8F96}" srcOrd="0" destOrd="0" presId="urn:microsoft.com/office/officeart/2005/8/layout/target2"/>
    <dgm:cxn modelId="{93C7FDF3-E581-4D01-8B7E-0F5ADE0E5E72}" type="presParOf" srcId="{3E22D477-8AFE-47EB-98D7-8C2AF25D8F96}" destId="{2F89E01D-8466-4A54-8DF6-E441F09AF20D}" srcOrd="0" destOrd="0" presId="urn:microsoft.com/office/officeart/2005/8/layout/target2"/>
    <dgm:cxn modelId="{272B0A4C-DF31-4F54-964A-06D4A1FAA79F}" type="presParOf" srcId="{2F89E01D-8466-4A54-8DF6-E441F09AF20D}" destId="{45D42623-4729-4FC2-9000-EC68A7459921}" srcOrd="0" destOrd="0" presId="urn:microsoft.com/office/officeart/2005/8/layout/target2"/>
    <dgm:cxn modelId="{59E57304-D5F7-4464-B00A-93796FC42086}" type="presParOf" srcId="{2F89E01D-8466-4A54-8DF6-E441F09AF20D}" destId="{6A37349E-C025-452F-A2E6-F76F1E52740F}" srcOrd="1" destOrd="0" presId="urn:microsoft.com/office/officeart/2005/8/layout/target2"/>
    <dgm:cxn modelId="{B794EF89-E3B2-4AEE-B50C-A4D580FFB41F}" type="presParOf" srcId="{3E22D477-8AFE-47EB-98D7-8C2AF25D8F96}" destId="{0585A4EE-F41C-445B-B8CA-95C6B8E45250}" srcOrd="1" destOrd="0" presId="urn:microsoft.com/office/officeart/2005/8/layout/target2"/>
    <dgm:cxn modelId="{002AC8BF-D150-4B46-A6E0-0B1F4FB5C2F7}" type="presParOf" srcId="{0585A4EE-F41C-445B-B8CA-95C6B8E45250}" destId="{33CE0A87-AA75-4619-91C8-B173225FCDB0}" srcOrd="0" destOrd="0" presId="urn:microsoft.com/office/officeart/2005/8/layout/target2"/>
    <dgm:cxn modelId="{AFE5D23F-7D33-4DE0-A7B0-D1D53714ED94}" type="presParOf" srcId="{0585A4EE-F41C-445B-B8CA-95C6B8E45250}" destId="{31D76B12-6E2B-498B-8DB0-BB118000EEB7}" srcOrd="1" destOrd="0" presId="urn:microsoft.com/office/officeart/2005/8/layout/target2"/>
    <dgm:cxn modelId="{9BFA3A96-6FAE-47D5-84C5-D658E9E71BC4}" type="presParOf" srcId="{31D76B12-6E2B-498B-8DB0-BB118000EEB7}" destId="{9FC7B49D-28EF-4EDF-97AB-D930A16BA130}" srcOrd="0" destOrd="0" presId="urn:microsoft.com/office/officeart/2005/8/layout/target2"/>
    <dgm:cxn modelId="{3C5F1F1F-CCBD-4B70-97DD-1915C59CBE4A}" type="presParOf" srcId="{31D76B12-6E2B-498B-8DB0-BB118000EEB7}" destId="{07D1487F-7EBA-4479-BC89-857CAFD85F7D}" srcOrd="1" destOrd="0" presId="urn:microsoft.com/office/officeart/2005/8/layout/target2"/>
    <dgm:cxn modelId="{2E46994E-0689-48DC-8D7B-625C23CA7478}" type="presParOf" srcId="{31D76B12-6E2B-498B-8DB0-BB118000EEB7}" destId="{74BAAEF9-EBAC-4872-82CC-F26D04480708}" srcOrd="2" destOrd="0" presId="urn:microsoft.com/office/officeart/2005/8/layout/target2"/>
    <dgm:cxn modelId="{387B727F-26F5-453D-B52F-AA9365BD0C96}" type="presParOf" srcId="{31D76B12-6E2B-498B-8DB0-BB118000EEB7}" destId="{914F5C20-32BA-4E7B-B740-7E8414198F46}" srcOrd="3" destOrd="0" presId="urn:microsoft.com/office/officeart/2005/8/layout/target2"/>
    <dgm:cxn modelId="{98755EE7-6FE7-47ED-A294-D5CFB97B3AF5}" type="presParOf" srcId="{31D76B12-6E2B-498B-8DB0-BB118000EEB7}" destId="{4DFB5E3B-7241-4D02-A7BD-E3C76C58B46E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E4BB48-F879-4254-8F5D-32013D1C3FCD}" type="doc">
      <dgm:prSet loTypeId="urn:diagrams.loki3.com/TabbedArc+Icon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96688F5-A14F-41F0-A7E2-07CB9EE9F431}">
      <dgm:prSet phldrT="[Text]" custT="1"/>
      <dgm:spPr/>
      <dgm:t>
        <a:bodyPr/>
        <a:lstStyle/>
        <a:p>
          <a:r>
            <a:rPr lang="sr-Cyrl-RS" sz="2800" dirty="0"/>
            <a:t>Текстилне тканине и јуте</a:t>
          </a:r>
          <a:endParaRPr lang="en-US" sz="2800" dirty="0"/>
        </a:p>
      </dgm:t>
    </dgm:pt>
    <dgm:pt modelId="{77C7E543-AA18-4804-93C6-3E15C15C2138}" type="parTrans" cxnId="{8FEAA33A-5F1B-4480-9CB9-09CBF9E7A765}">
      <dgm:prSet/>
      <dgm:spPr/>
      <dgm:t>
        <a:bodyPr/>
        <a:lstStyle/>
        <a:p>
          <a:endParaRPr lang="en-US" sz="2800"/>
        </a:p>
      </dgm:t>
    </dgm:pt>
    <dgm:pt modelId="{7470BFF3-C015-4CC6-95C6-1EC5A96F0B00}" type="sibTrans" cxnId="{8FEAA33A-5F1B-4480-9CB9-09CBF9E7A765}">
      <dgm:prSet/>
      <dgm:spPr/>
      <dgm:t>
        <a:bodyPr/>
        <a:lstStyle/>
        <a:p>
          <a:endParaRPr lang="en-US" sz="2800"/>
        </a:p>
      </dgm:t>
    </dgm:pt>
    <dgm:pt modelId="{E1352928-099F-4414-BF4D-C8892B8EC848}">
      <dgm:prSet phldrT="[Text]" custT="1"/>
      <dgm:spPr/>
      <dgm:t>
        <a:bodyPr/>
        <a:lstStyle/>
        <a:p>
          <a:r>
            <a:rPr lang="sr-Cyrl-RS" sz="2800" dirty="0"/>
            <a:t>Перлона и најлона</a:t>
          </a:r>
          <a:endParaRPr lang="en-US" sz="2800" dirty="0"/>
        </a:p>
      </dgm:t>
    </dgm:pt>
    <dgm:pt modelId="{EB616F3E-3B35-409C-B6A2-097771143332}" type="parTrans" cxnId="{50E9523D-F188-4427-868C-1EAA6521ED66}">
      <dgm:prSet/>
      <dgm:spPr/>
      <dgm:t>
        <a:bodyPr/>
        <a:lstStyle/>
        <a:p>
          <a:endParaRPr lang="en-US" sz="2800"/>
        </a:p>
      </dgm:t>
    </dgm:pt>
    <dgm:pt modelId="{43E66873-BD5B-468A-9567-E3BF4B76EB36}" type="sibTrans" cxnId="{50E9523D-F188-4427-868C-1EAA6521ED66}">
      <dgm:prSet/>
      <dgm:spPr/>
      <dgm:t>
        <a:bodyPr/>
        <a:lstStyle/>
        <a:p>
          <a:endParaRPr lang="en-US" sz="2800"/>
        </a:p>
      </dgm:t>
    </dgm:pt>
    <dgm:pt modelId="{7A1C4B16-8BD4-4823-B2D3-7235387E90E2}" type="pres">
      <dgm:prSet presAssocID="{28E4BB48-F879-4254-8F5D-32013D1C3FCD}" presName="Name0" presStyleCnt="0">
        <dgm:presLayoutVars>
          <dgm:dir/>
          <dgm:resizeHandles val="exact"/>
        </dgm:presLayoutVars>
      </dgm:prSet>
      <dgm:spPr/>
    </dgm:pt>
    <dgm:pt modelId="{7ABD120E-91B9-4E02-B556-63D1E4F4835F}" type="pres">
      <dgm:prSet presAssocID="{996688F5-A14F-41F0-A7E2-07CB9EE9F431}" presName="twoplus" presStyleLbl="node1" presStyleIdx="0" presStyleCnt="2">
        <dgm:presLayoutVars>
          <dgm:bulletEnabled val="1"/>
        </dgm:presLayoutVars>
      </dgm:prSet>
      <dgm:spPr/>
    </dgm:pt>
    <dgm:pt modelId="{073B94C5-7193-4589-B068-3D8F81E666A8}" type="pres">
      <dgm:prSet presAssocID="{E1352928-099F-4414-BF4D-C8892B8EC848}" presName="twoplus" presStyleLbl="node1" presStyleIdx="1" presStyleCnt="2">
        <dgm:presLayoutVars>
          <dgm:bulletEnabled val="1"/>
        </dgm:presLayoutVars>
      </dgm:prSet>
      <dgm:spPr/>
    </dgm:pt>
  </dgm:ptLst>
  <dgm:cxnLst>
    <dgm:cxn modelId="{2EA17A37-AA43-462C-85F2-6FA35BC96EA2}" type="presOf" srcId="{996688F5-A14F-41F0-A7E2-07CB9EE9F431}" destId="{7ABD120E-91B9-4E02-B556-63D1E4F4835F}" srcOrd="0" destOrd="0" presId="urn:diagrams.loki3.com/TabbedArc+Icon"/>
    <dgm:cxn modelId="{8FEAA33A-5F1B-4480-9CB9-09CBF9E7A765}" srcId="{28E4BB48-F879-4254-8F5D-32013D1C3FCD}" destId="{996688F5-A14F-41F0-A7E2-07CB9EE9F431}" srcOrd="0" destOrd="0" parTransId="{77C7E543-AA18-4804-93C6-3E15C15C2138}" sibTransId="{7470BFF3-C015-4CC6-95C6-1EC5A96F0B00}"/>
    <dgm:cxn modelId="{50E9523D-F188-4427-868C-1EAA6521ED66}" srcId="{28E4BB48-F879-4254-8F5D-32013D1C3FCD}" destId="{E1352928-099F-4414-BF4D-C8892B8EC848}" srcOrd="1" destOrd="0" parTransId="{EB616F3E-3B35-409C-B6A2-097771143332}" sibTransId="{43E66873-BD5B-468A-9567-E3BF4B76EB36}"/>
    <dgm:cxn modelId="{C89D84BD-9DA5-49DF-94CE-228D80CD3E82}" type="presOf" srcId="{E1352928-099F-4414-BF4D-C8892B8EC848}" destId="{073B94C5-7193-4589-B068-3D8F81E666A8}" srcOrd="0" destOrd="0" presId="urn:diagrams.loki3.com/TabbedArc+Icon"/>
    <dgm:cxn modelId="{6F5DC4E4-B5F9-45E5-8925-B3E24007C6E5}" type="presOf" srcId="{28E4BB48-F879-4254-8F5D-32013D1C3FCD}" destId="{7A1C4B16-8BD4-4823-B2D3-7235387E90E2}" srcOrd="0" destOrd="0" presId="urn:diagrams.loki3.com/TabbedArc+Icon"/>
    <dgm:cxn modelId="{6F4CEBC2-4484-4E34-BA0E-FADBD8F3D1EC}" type="presParOf" srcId="{7A1C4B16-8BD4-4823-B2D3-7235387E90E2}" destId="{7ABD120E-91B9-4E02-B556-63D1E4F4835F}" srcOrd="0" destOrd="0" presId="urn:diagrams.loki3.com/TabbedArc+Icon"/>
    <dgm:cxn modelId="{462F79B5-EC18-49A8-AD8F-84CA358FA8BE}" type="presParOf" srcId="{7A1C4B16-8BD4-4823-B2D3-7235387E90E2}" destId="{073B94C5-7193-4589-B068-3D8F81E666A8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12E38-BDB5-48D6-BBB8-37B9660B885A}">
      <dsp:nvSpPr>
        <dsp:cNvPr id="0" name=""/>
        <dsp:cNvSpPr/>
      </dsp:nvSpPr>
      <dsp:spPr>
        <a:xfrm>
          <a:off x="0" y="0"/>
          <a:ext cx="3628009" cy="94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Тракасти </a:t>
          </a:r>
          <a:endParaRPr lang="en-US" sz="3800" kern="1200" dirty="0"/>
        </a:p>
      </dsp:txBody>
      <dsp:txXfrm>
        <a:off x="27541" y="27541"/>
        <a:ext cx="2503326" cy="885225"/>
      </dsp:txXfrm>
    </dsp:sp>
    <dsp:sp modelId="{FF08ED33-83B4-4479-8095-A9D15863ED0F}">
      <dsp:nvSpPr>
        <dsp:cNvPr id="0" name=""/>
        <dsp:cNvSpPr/>
      </dsp:nvSpPr>
      <dsp:spPr>
        <a:xfrm>
          <a:off x="270922" y="1070906"/>
          <a:ext cx="3628009" cy="94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Плочасти</a:t>
          </a:r>
          <a:endParaRPr lang="en-US" sz="3800" kern="1200" dirty="0"/>
        </a:p>
      </dsp:txBody>
      <dsp:txXfrm>
        <a:off x="298463" y="1098447"/>
        <a:ext cx="2690804" cy="885225"/>
      </dsp:txXfrm>
    </dsp:sp>
    <dsp:sp modelId="{B3530EBC-6036-414D-B24B-0929A84C3563}">
      <dsp:nvSpPr>
        <dsp:cNvPr id="0" name=""/>
        <dsp:cNvSpPr/>
      </dsp:nvSpPr>
      <dsp:spPr>
        <a:xfrm>
          <a:off x="541845" y="2141812"/>
          <a:ext cx="3628009" cy="94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Пужни</a:t>
          </a:r>
          <a:endParaRPr lang="en-US" sz="3800" kern="1200" dirty="0"/>
        </a:p>
      </dsp:txBody>
      <dsp:txXfrm>
        <a:off x="569386" y="2169353"/>
        <a:ext cx="2690804" cy="885225"/>
      </dsp:txXfrm>
    </dsp:sp>
    <dsp:sp modelId="{A5852759-9802-44BA-AB9E-F5543115519E}">
      <dsp:nvSpPr>
        <dsp:cNvPr id="0" name=""/>
        <dsp:cNvSpPr/>
      </dsp:nvSpPr>
      <dsp:spPr>
        <a:xfrm>
          <a:off x="812768" y="3212718"/>
          <a:ext cx="3628009" cy="94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Завојни</a:t>
          </a:r>
          <a:endParaRPr lang="en-US" sz="3800" kern="1200" dirty="0"/>
        </a:p>
      </dsp:txBody>
      <dsp:txXfrm>
        <a:off x="840309" y="3240259"/>
        <a:ext cx="2690804" cy="885225"/>
      </dsp:txXfrm>
    </dsp:sp>
    <dsp:sp modelId="{918BE061-30EB-490F-8C99-EB21E6772642}">
      <dsp:nvSpPr>
        <dsp:cNvPr id="0" name=""/>
        <dsp:cNvSpPr/>
      </dsp:nvSpPr>
      <dsp:spPr>
        <a:xfrm>
          <a:off x="1083691" y="4283625"/>
          <a:ext cx="3628009" cy="940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/>
            <a:t>Инерциони</a:t>
          </a:r>
          <a:endParaRPr lang="en-US" sz="3800" kern="1200" dirty="0"/>
        </a:p>
      </dsp:txBody>
      <dsp:txXfrm>
        <a:off x="1111232" y="4311166"/>
        <a:ext cx="2690804" cy="885225"/>
      </dsp:txXfrm>
    </dsp:sp>
    <dsp:sp modelId="{B0F2DC54-294D-43EB-A19F-F51003700AAA}">
      <dsp:nvSpPr>
        <dsp:cNvPr id="0" name=""/>
        <dsp:cNvSpPr/>
      </dsp:nvSpPr>
      <dsp:spPr>
        <a:xfrm>
          <a:off x="3016808" y="686947"/>
          <a:ext cx="611200" cy="61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154328" y="686947"/>
        <a:ext cx="336160" cy="459928"/>
      </dsp:txXfrm>
    </dsp:sp>
    <dsp:sp modelId="{15A4D64F-D285-4629-AA33-ACE41FEAD07E}">
      <dsp:nvSpPr>
        <dsp:cNvPr id="0" name=""/>
        <dsp:cNvSpPr/>
      </dsp:nvSpPr>
      <dsp:spPr>
        <a:xfrm>
          <a:off x="3287731" y="1757853"/>
          <a:ext cx="611200" cy="61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425251" y="1757853"/>
        <a:ext cx="336160" cy="459928"/>
      </dsp:txXfrm>
    </dsp:sp>
    <dsp:sp modelId="{F5160EE6-E21E-4635-8015-F8A909BF9512}">
      <dsp:nvSpPr>
        <dsp:cNvPr id="0" name=""/>
        <dsp:cNvSpPr/>
      </dsp:nvSpPr>
      <dsp:spPr>
        <a:xfrm>
          <a:off x="3558654" y="2813087"/>
          <a:ext cx="611200" cy="61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696174" y="2813087"/>
        <a:ext cx="336160" cy="459928"/>
      </dsp:txXfrm>
    </dsp:sp>
    <dsp:sp modelId="{CA81295F-D166-4D60-9DFA-6A4B71EF21AF}">
      <dsp:nvSpPr>
        <dsp:cNvPr id="0" name=""/>
        <dsp:cNvSpPr/>
      </dsp:nvSpPr>
      <dsp:spPr>
        <a:xfrm>
          <a:off x="3829577" y="3894442"/>
          <a:ext cx="611200" cy="61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967097" y="3894442"/>
        <a:ext cx="336160" cy="459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A4F6-784C-450D-8570-FB080E4B485D}">
      <dsp:nvSpPr>
        <dsp:cNvPr id="0" name=""/>
        <dsp:cNvSpPr/>
      </dsp:nvSpPr>
      <dsp:spPr>
        <a:xfrm>
          <a:off x="2435619" y="1990888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706F1-D605-442B-A9B5-5A11EA56D216}">
      <dsp:nvSpPr>
        <dsp:cNvPr id="0" name=""/>
        <dsp:cNvSpPr/>
      </dsp:nvSpPr>
      <dsp:spPr>
        <a:xfrm>
          <a:off x="2336144" y="2150301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0355-769C-49CD-8548-BF5D3D59C35F}">
      <dsp:nvSpPr>
        <dsp:cNvPr id="0" name=""/>
        <dsp:cNvSpPr/>
      </dsp:nvSpPr>
      <dsp:spPr>
        <a:xfrm>
          <a:off x="2217592" y="2288319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F4893-609D-4AAF-AADA-529CC46751C6}">
      <dsp:nvSpPr>
        <dsp:cNvPr id="0" name=""/>
        <dsp:cNvSpPr/>
      </dsp:nvSpPr>
      <dsp:spPr>
        <a:xfrm>
          <a:off x="2359309" y="386507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ED240-FD1E-462D-8AD0-4961F8AAAA44}">
      <dsp:nvSpPr>
        <dsp:cNvPr id="0" name=""/>
        <dsp:cNvSpPr/>
      </dsp:nvSpPr>
      <dsp:spPr>
        <a:xfrm>
          <a:off x="2511020" y="296103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E4363-5E09-48A8-B6EC-717C01026D62}">
      <dsp:nvSpPr>
        <dsp:cNvPr id="0" name=""/>
        <dsp:cNvSpPr/>
      </dsp:nvSpPr>
      <dsp:spPr>
        <a:xfrm>
          <a:off x="2662276" y="205698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7CCFF-C652-48E3-BD4F-3526B3B71B06}">
      <dsp:nvSpPr>
        <dsp:cNvPr id="0" name=""/>
        <dsp:cNvSpPr/>
      </dsp:nvSpPr>
      <dsp:spPr>
        <a:xfrm>
          <a:off x="2813532" y="296103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692CF-DBB4-414C-B257-B7482558E189}">
      <dsp:nvSpPr>
        <dsp:cNvPr id="0" name=""/>
        <dsp:cNvSpPr/>
      </dsp:nvSpPr>
      <dsp:spPr>
        <a:xfrm>
          <a:off x="2965243" y="386507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06ABF-CCB3-459E-93A5-6B1B29CD636F}">
      <dsp:nvSpPr>
        <dsp:cNvPr id="0" name=""/>
        <dsp:cNvSpPr/>
      </dsp:nvSpPr>
      <dsp:spPr>
        <a:xfrm>
          <a:off x="2662276" y="396452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7DA28-3CA9-41EB-9568-7ACC50DADF2C}">
      <dsp:nvSpPr>
        <dsp:cNvPr id="0" name=""/>
        <dsp:cNvSpPr/>
      </dsp:nvSpPr>
      <dsp:spPr>
        <a:xfrm>
          <a:off x="2662276" y="587206"/>
          <a:ext cx="113555" cy="11355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62AF3-BE81-4BFB-9A90-493A5A3DF906}">
      <dsp:nvSpPr>
        <dsp:cNvPr id="0" name=""/>
        <dsp:cNvSpPr/>
      </dsp:nvSpPr>
      <dsp:spPr>
        <a:xfrm>
          <a:off x="1738387" y="2703099"/>
          <a:ext cx="2449169" cy="656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40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Топао материјал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0456" y="2735168"/>
        <a:ext cx="2385031" cy="592802"/>
      </dsp:txXfrm>
    </dsp:sp>
    <dsp:sp modelId="{D176C718-AABD-4F37-8A58-10D5058A1700}">
      <dsp:nvSpPr>
        <dsp:cNvPr id="0" name=""/>
        <dsp:cNvSpPr/>
      </dsp:nvSpPr>
      <dsp:spPr>
        <a:xfrm>
          <a:off x="1059324" y="2059418"/>
          <a:ext cx="1135557" cy="113548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13000"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211B87-F167-4B91-AF71-356496663262}">
      <dsp:nvSpPr>
        <dsp:cNvPr id="0" name=""/>
        <dsp:cNvSpPr/>
      </dsp:nvSpPr>
      <dsp:spPr>
        <a:xfrm>
          <a:off x="2773561" y="1418148"/>
          <a:ext cx="2449169" cy="6569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840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Влажан или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5630" y="1450217"/>
        <a:ext cx="2385031" cy="592802"/>
      </dsp:txXfrm>
    </dsp:sp>
    <dsp:sp modelId="{1FA8E987-A90A-4501-B1F1-1456FE885A64}">
      <dsp:nvSpPr>
        <dsp:cNvPr id="0" name=""/>
        <dsp:cNvSpPr/>
      </dsp:nvSpPr>
      <dsp:spPr>
        <a:xfrm>
          <a:off x="2094498" y="774467"/>
          <a:ext cx="1135557" cy="113548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10000"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383DC-A227-41A7-ACAC-29F24C900531}">
      <dsp:nvSpPr>
        <dsp:cNvPr id="0" name=""/>
        <dsp:cNvSpPr/>
      </dsp:nvSpPr>
      <dsp:spPr>
        <a:xfrm rot="16200000">
          <a:off x="-449466" y="450149"/>
          <a:ext cx="2675042" cy="1774744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Премјештање мокрог материјала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83" y="535008"/>
        <a:ext cx="1774744" cy="1605026"/>
      </dsp:txXfrm>
    </dsp:sp>
    <dsp:sp modelId="{CDF8C5C6-CA51-43D7-8E0A-E62AE74613F5}">
      <dsp:nvSpPr>
        <dsp:cNvPr id="0" name=""/>
        <dsp:cNvSpPr/>
      </dsp:nvSpPr>
      <dsp:spPr>
        <a:xfrm rot="16200000">
          <a:off x="1458383" y="450149"/>
          <a:ext cx="2675042" cy="1774744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Угаљ, шљунак итд.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908532" y="535008"/>
        <a:ext cx="1774744" cy="1605026"/>
      </dsp:txXfrm>
    </dsp:sp>
    <dsp:sp modelId="{5D70BC4C-DDA1-49BA-A10D-C0712669BDB9}">
      <dsp:nvSpPr>
        <dsp:cNvPr id="0" name=""/>
        <dsp:cNvSpPr/>
      </dsp:nvSpPr>
      <dsp:spPr>
        <a:xfrm rot="16200000">
          <a:off x="3366233" y="450149"/>
          <a:ext cx="2675042" cy="1774744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мања растојања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816382" y="535008"/>
        <a:ext cx="1774744" cy="16050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CEE5E-36A7-4368-816B-AAC169D0CA5C}">
      <dsp:nvSpPr>
        <dsp:cNvPr id="0" name=""/>
        <dsp:cNvSpPr/>
      </dsp:nvSpPr>
      <dsp:spPr>
        <a:xfrm>
          <a:off x="2742" y="575801"/>
          <a:ext cx="2849429" cy="109987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4BC7D-0EFE-4EC0-BF7F-43F5D00DD83D}">
      <dsp:nvSpPr>
        <dsp:cNvPr id="0" name=""/>
        <dsp:cNvSpPr/>
      </dsp:nvSpPr>
      <dsp:spPr>
        <a:xfrm>
          <a:off x="762590" y="850771"/>
          <a:ext cx="2406185" cy="10998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Поцинковани угљенични лим</a:t>
          </a:r>
          <a:endParaRPr lang="en-US" sz="2400" kern="1200" dirty="0"/>
        </a:p>
      </dsp:txBody>
      <dsp:txXfrm>
        <a:off x="794804" y="882985"/>
        <a:ext cx="2341757" cy="1035451"/>
      </dsp:txXfrm>
    </dsp:sp>
    <dsp:sp modelId="{F00B8ED3-1B5B-4B89-96A8-E96B15618FC7}">
      <dsp:nvSpPr>
        <dsp:cNvPr id="0" name=""/>
        <dsp:cNvSpPr/>
      </dsp:nvSpPr>
      <dsp:spPr>
        <a:xfrm>
          <a:off x="3257424" y="575801"/>
          <a:ext cx="2849429" cy="109987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E4E89-3F5B-4AC4-84B0-04011A83DBCE}">
      <dsp:nvSpPr>
        <dsp:cNvPr id="0" name=""/>
        <dsp:cNvSpPr/>
      </dsp:nvSpPr>
      <dsp:spPr>
        <a:xfrm>
          <a:off x="4017272" y="850771"/>
          <a:ext cx="2406185" cy="109987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Нерђајући челик</a:t>
          </a:r>
          <a:endParaRPr lang="en-US" sz="2400" kern="1200" dirty="0"/>
        </a:p>
      </dsp:txBody>
      <dsp:txXfrm>
        <a:off x="4049486" y="882985"/>
        <a:ext cx="2341757" cy="10354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ECFAE-2DB4-4254-8994-A841CB801C81}">
      <dsp:nvSpPr>
        <dsp:cNvPr id="0" name=""/>
        <dsp:cNvSpPr/>
      </dsp:nvSpPr>
      <dsp:spPr>
        <a:xfrm>
          <a:off x="1867814" y="323765"/>
          <a:ext cx="4551680" cy="455168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Дебљина 0,6-1,2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mm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1092" y="1003808"/>
        <a:ext cx="1544320" cy="1056640"/>
      </dsp:txXfrm>
    </dsp:sp>
    <dsp:sp modelId="{BE7149C3-3BDB-4E35-9EBE-7DE3254E6110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100-120 степени</a:t>
          </a:r>
          <a:endParaRPr lang="en-US" sz="24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3353" y="2602314"/>
        <a:ext cx="1354666" cy="1143338"/>
      </dsp:txXfrm>
    </dsp:sp>
    <dsp:sp modelId="{2241721F-3321-4AC4-AA58-FBBEA02019D8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Брзина 1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m/s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545" y="3956981"/>
        <a:ext cx="1625600" cy="975360"/>
      </dsp:txXfrm>
    </dsp:sp>
    <dsp:sp modelId="{AA078497-4529-4B51-A9C4-1604F77A127C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Трајност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5252" y="2602314"/>
        <a:ext cx="1354666" cy="1143338"/>
      </dsp:txXfrm>
    </dsp:sp>
    <dsp:sp modelId="{9478B3F8-1B78-4401-AC16-7BE10792EDE1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Чврстоћа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2292" y="1236810"/>
        <a:ext cx="1544320" cy="10566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A1A1A-655B-44AE-B257-F2DDBC9C15C8}">
      <dsp:nvSpPr>
        <dsp:cNvPr id="0" name=""/>
        <dsp:cNvSpPr/>
      </dsp:nvSpPr>
      <dsp:spPr>
        <a:xfrm>
          <a:off x="1964812" y="494177"/>
          <a:ext cx="1309324" cy="13093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F73D1-2B3A-429B-89C7-03A94D8CD18E}">
      <dsp:nvSpPr>
        <dsp:cNvPr id="0" name=""/>
        <dsp:cNvSpPr/>
      </dsp:nvSpPr>
      <dsp:spPr>
        <a:xfrm>
          <a:off x="2008437" y="537828"/>
          <a:ext cx="1221783" cy="1222003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Ваљци</a:t>
          </a:r>
          <a:endParaRPr lang="en-US" sz="2000" kern="1200" dirty="0"/>
        </a:p>
      </dsp:txBody>
      <dsp:txXfrm>
        <a:off x="2183227" y="712433"/>
        <a:ext cx="872785" cy="872793"/>
      </dsp:txXfrm>
    </dsp:sp>
    <dsp:sp modelId="{E7D91EAF-45B4-4894-BD4F-BD5219A2D2B0}">
      <dsp:nvSpPr>
        <dsp:cNvPr id="0" name=""/>
        <dsp:cNvSpPr/>
      </dsp:nvSpPr>
      <dsp:spPr>
        <a:xfrm rot="2700000">
          <a:off x="611987" y="494031"/>
          <a:ext cx="1309367" cy="130936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92CD7-A8A5-43F8-BFDA-F37F3287196C}">
      <dsp:nvSpPr>
        <dsp:cNvPr id="0" name=""/>
        <dsp:cNvSpPr/>
      </dsp:nvSpPr>
      <dsp:spPr>
        <a:xfrm>
          <a:off x="655779" y="537828"/>
          <a:ext cx="1221783" cy="1222003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i="1" u="sng" kern="1200" dirty="0"/>
            <a:t>Расута роба</a:t>
          </a:r>
          <a:endParaRPr lang="en-US" sz="2000" i="1" u="sng" kern="1200" dirty="0"/>
        </a:p>
      </dsp:txBody>
      <dsp:txXfrm>
        <a:off x="830278" y="712433"/>
        <a:ext cx="872785" cy="8727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482FB-C2CB-45A2-8123-FE5CA6AA0EFA}">
      <dsp:nvSpPr>
        <dsp:cNvPr id="0" name=""/>
        <dsp:cNvSpPr/>
      </dsp:nvSpPr>
      <dsp:spPr>
        <a:xfrm>
          <a:off x="1962294" y="2079608"/>
          <a:ext cx="2398359" cy="239835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i="1" u="sng" kern="1200" dirty="0"/>
            <a:t>Комадна роба</a:t>
          </a:r>
          <a:endParaRPr lang="en-US" sz="2000" i="1" u="sng" kern="1200" dirty="0"/>
        </a:p>
      </dsp:txBody>
      <dsp:txXfrm>
        <a:off x="2444471" y="2641412"/>
        <a:ext cx="1434005" cy="1232806"/>
      </dsp:txXfrm>
    </dsp:sp>
    <dsp:sp modelId="{D49A8A03-C819-4324-87F5-3566D6418C62}">
      <dsp:nvSpPr>
        <dsp:cNvPr id="0" name=""/>
        <dsp:cNvSpPr/>
      </dsp:nvSpPr>
      <dsp:spPr>
        <a:xfrm>
          <a:off x="566885" y="1512723"/>
          <a:ext cx="1744261" cy="174426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Шине</a:t>
          </a:r>
          <a:endParaRPr lang="en-US" sz="2000" kern="1200" dirty="0"/>
        </a:p>
      </dsp:txBody>
      <dsp:txXfrm>
        <a:off x="1006008" y="1954500"/>
        <a:ext cx="866015" cy="860707"/>
      </dsp:txXfrm>
    </dsp:sp>
    <dsp:sp modelId="{AC2536BD-9700-46CF-A4DA-A22E6ED01E23}">
      <dsp:nvSpPr>
        <dsp:cNvPr id="0" name=""/>
        <dsp:cNvSpPr/>
      </dsp:nvSpPr>
      <dsp:spPr>
        <a:xfrm rot="20700000">
          <a:off x="1629604" y="192046"/>
          <a:ext cx="1709020" cy="170902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Наизмјенично </a:t>
          </a:r>
          <a:endParaRPr lang="en-US" sz="2000" kern="1200" dirty="0"/>
        </a:p>
      </dsp:txBody>
      <dsp:txXfrm rot="-20700000">
        <a:off x="2004442" y="566885"/>
        <a:ext cx="959343" cy="959343"/>
      </dsp:txXfrm>
    </dsp:sp>
    <dsp:sp modelId="{8F393211-757A-49F1-953B-D956FC819736}">
      <dsp:nvSpPr>
        <dsp:cNvPr id="0" name=""/>
        <dsp:cNvSpPr/>
      </dsp:nvSpPr>
      <dsp:spPr>
        <a:xfrm>
          <a:off x="1779703" y="1716661"/>
          <a:ext cx="3069900" cy="3069900"/>
        </a:xfrm>
        <a:prstGeom prst="circularArrow">
          <a:avLst>
            <a:gd name="adj1" fmla="val 4688"/>
            <a:gd name="adj2" fmla="val 299029"/>
            <a:gd name="adj3" fmla="val 2520043"/>
            <a:gd name="adj4" fmla="val 1585295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26202-42C7-4523-BF60-0B82D81B8A79}">
      <dsp:nvSpPr>
        <dsp:cNvPr id="0" name=""/>
        <dsp:cNvSpPr/>
      </dsp:nvSpPr>
      <dsp:spPr>
        <a:xfrm>
          <a:off x="257979" y="1126070"/>
          <a:ext cx="2230474" cy="22304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959C-9ECF-4989-87B5-976192891D0B}">
      <dsp:nvSpPr>
        <dsp:cNvPr id="0" name=""/>
        <dsp:cNvSpPr/>
      </dsp:nvSpPr>
      <dsp:spPr>
        <a:xfrm>
          <a:off x="1148535" y="-65692"/>
          <a:ext cx="2404900" cy="24049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92B4-DF31-4F92-8683-7B5763AE738D}">
      <dsp:nvSpPr>
        <dsp:cNvPr id="0" name=""/>
        <dsp:cNvSpPr/>
      </dsp:nvSpPr>
      <dsp:spPr>
        <a:xfrm>
          <a:off x="992737" y="1510353"/>
          <a:ext cx="1848926" cy="123323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Облика профила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8565" y="1510353"/>
        <a:ext cx="1553098" cy="1233234"/>
      </dsp:txXfrm>
    </dsp:sp>
    <dsp:sp modelId="{C4883543-A13A-4C71-BA38-DB7ED5F51795}">
      <dsp:nvSpPr>
        <dsp:cNvPr id="0" name=""/>
        <dsp:cNvSpPr/>
      </dsp:nvSpPr>
      <dsp:spPr>
        <a:xfrm>
          <a:off x="6642" y="1017305"/>
          <a:ext cx="1232617" cy="123261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155" y="1197818"/>
        <a:ext cx="871591" cy="871591"/>
      </dsp:txXfrm>
    </dsp:sp>
    <dsp:sp modelId="{784C7D25-CC0B-45DF-BE30-BD0D4007F7CC}">
      <dsp:nvSpPr>
        <dsp:cNvPr id="0" name=""/>
        <dsp:cNvSpPr/>
      </dsp:nvSpPr>
      <dsp:spPr>
        <a:xfrm>
          <a:off x="4074281" y="1510353"/>
          <a:ext cx="1848926" cy="123323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Траке 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0109" y="1510353"/>
        <a:ext cx="1553098" cy="1233234"/>
      </dsp:txXfrm>
    </dsp:sp>
    <dsp:sp modelId="{3F38946E-DBCE-48B9-A057-14F11F1C7A96}">
      <dsp:nvSpPr>
        <dsp:cNvPr id="0" name=""/>
        <dsp:cNvSpPr/>
      </dsp:nvSpPr>
      <dsp:spPr>
        <a:xfrm>
          <a:off x="3088187" y="1017305"/>
          <a:ext cx="1232617" cy="1232617"/>
        </a:xfrm>
        <a:prstGeom prst="ellipse">
          <a:avLst/>
        </a:prstGeom>
        <a:solidFill>
          <a:schemeClr val="accent1">
            <a:shade val="50000"/>
            <a:hueOff val="248237"/>
            <a:satOff val="3541"/>
            <a:lumOff val="21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700" y="1197818"/>
        <a:ext cx="871591" cy="871591"/>
      </dsp:txXfrm>
    </dsp:sp>
    <dsp:sp modelId="{CAEB53E3-B78C-4FF3-9EB5-23EF88D0F238}">
      <dsp:nvSpPr>
        <dsp:cNvPr id="0" name=""/>
        <dsp:cNvSpPr/>
      </dsp:nvSpPr>
      <dsp:spPr>
        <a:xfrm>
          <a:off x="7155826" y="1510353"/>
          <a:ext cx="1848926" cy="123323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Технолошких својстава транспортујућег материјала 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51654" y="1510353"/>
        <a:ext cx="1553098" cy="1233234"/>
      </dsp:txXfrm>
    </dsp:sp>
    <dsp:sp modelId="{CE2412F5-7DF8-4613-8D69-35F687E5AC44}">
      <dsp:nvSpPr>
        <dsp:cNvPr id="0" name=""/>
        <dsp:cNvSpPr/>
      </dsp:nvSpPr>
      <dsp:spPr>
        <a:xfrm>
          <a:off x="6169731" y="1017305"/>
          <a:ext cx="1232617" cy="1232617"/>
        </a:xfrm>
        <a:prstGeom prst="ellipse">
          <a:avLst/>
        </a:prstGeom>
        <a:solidFill>
          <a:schemeClr val="accent1">
            <a:shade val="50000"/>
            <a:hueOff val="496474"/>
            <a:satOff val="7082"/>
            <a:lumOff val="43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0244" y="1197818"/>
        <a:ext cx="871591" cy="871591"/>
      </dsp:txXfrm>
    </dsp:sp>
    <dsp:sp modelId="{2954092E-7E3C-4E8C-9E70-DEAED430F1D8}">
      <dsp:nvSpPr>
        <dsp:cNvPr id="0" name=""/>
        <dsp:cNvSpPr/>
      </dsp:nvSpPr>
      <dsp:spPr>
        <a:xfrm>
          <a:off x="10237370" y="1510353"/>
          <a:ext cx="1848926" cy="123323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Брзине кретања траке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33198" y="1510353"/>
        <a:ext cx="1553098" cy="1233234"/>
      </dsp:txXfrm>
    </dsp:sp>
    <dsp:sp modelId="{BC957405-C448-4FBD-8F41-4488711D66EA}">
      <dsp:nvSpPr>
        <dsp:cNvPr id="0" name=""/>
        <dsp:cNvSpPr/>
      </dsp:nvSpPr>
      <dsp:spPr>
        <a:xfrm>
          <a:off x="9251276" y="1017305"/>
          <a:ext cx="1232617" cy="1232617"/>
        </a:xfrm>
        <a:prstGeom prst="ellipse">
          <a:avLst/>
        </a:prstGeom>
        <a:solidFill>
          <a:schemeClr val="accent1">
            <a:shade val="50000"/>
            <a:hueOff val="248237"/>
            <a:satOff val="3541"/>
            <a:lumOff val="21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789" y="1197818"/>
        <a:ext cx="871591" cy="871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C101D-2567-4C61-8501-7C61E199A12E}">
      <dsp:nvSpPr>
        <dsp:cNvPr id="0" name=""/>
        <dsp:cNvSpPr/>
      </dsp:nvSpPr>
      <dsp:spPr>
        <a:xfrm>
          <a:off x="914198" y="362559"/>
          <a:ext cx="4685385" cy="468538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Хоризонтална 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3508" y="1355415"/>
        <a:ext cx="1673352" cy="1394460"/>
      </dsp:txXfrm>
    </dsp:sp>
    <dsp:sp modelId="{BC8F54D2-8FC5-4ECF-AE91-71910DA4B831}">
      <dsp:nvSpPr>
        <dsp:cNvPr id="0" name=""/>
        <dsp:cNvSpPr/>
      </dsp:nvSpPr>
      <dsp:spPr>
        <a:xfrm>
          <a:off x="817702" y="529894"/>
          <a:ext cx="4685385" cy="468538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Коса 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3270" y="3569817"/>
        <a:ext cx="2510028" cy="1227124"/>
      </dsp:txXfrm>
    </dsp:sp>
    <dsp:sp modelId="{D8EFEF7C-B1CF-48AF-9352-C530E02E001E}">
      <dsp:nvSpPr>
        <dsp:cNvPr id="0" name=""/>
        <dsp:cNvSpPr/>
      </dsp:nvSpPr>
      <dsp:spPr>
        <a:xfrm>
          <a:off x="721205" y="362559"/>
          <a:ext cx="4685385" cy="468538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Комбинована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3929" y="1355415"/>
        <a:ext cx="1673352" cy="1394460"/>
      </dsp:txXfrm>
    </dsp:sp>
    <dsp:sp modelId="{85832B99-03C4-464E-92E2-36AF6CBDD191}">
      <dsp:nvSpPr>
        <dsp:cNvPr id="0" name=""/>
        <dsp:cNvSpPr/>
      </dsp:nvSpPr>
      <dsp:spPr>
        <a:xfrm>
          <a:off x="624537" y="72511"/>
          <a:ext cx="5265480" cy="526548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EB5A00-B431-45CD-B4A6-21A5B9C716B0}">
      <dsp:nvSpPr>
        <dsp:cNvPr id="0" name=""/>
        <dsp:cNvSpPr/>
      </dsp:nvSpPr>
      <dsp:spPr>
        <a:xfrm>
          <a:off x="527654" y="239550"/>
          <a:ext cx="5265480" cy="526548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59777"/>
                <a:satOff val="-40"/>
                <a:lumOff val="16188"/>
                <a:alphaOff val="0"/>
                <a:tint val="96000"/>
                <a:lumMod val="102000"/>
              </a:schemeClr>
            </a:gs>
            <a:gs pos="100000">
              <a:schemeClr val="accent1">
                <a:shade val="90000"/>
                <a:hueOff val="259777"/>
                <a:satOff val="-40"/>
                <a:lumOff val="1618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B3DFC7-8656-4E59-856B-6C763252CBB8}">
      <dsp:nvSpPr>
        <dsp:cNvPr id="0" name=""/>
        <dsp:cNvSpPr/>
      </dsp:nvSpPr>
      <dsp:spPr>
        <a:xfrm>
          <a:off x="430771" y="72511"/>
          <a:ext cx="5265480" cy="526548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519554"/>
                <a:satOff val="-80"/>
                <a:lumOff val="32377"/>
                <a:alphaOff val="0"/>
                <a:tint val="96000"/>
                <a:lumMod val="102000"/>
              </a:schemeClr>
            </a:gs>
            <a:gs pos="100000">
              <a:schemeClr val="accent1">
                <a:shade val="90000"/>
                <a:hueOff val="519554"/>
                <a:satOff val="-80"/>
                <a:lumOff val="3237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B5C5-AAEB-4FD0-94AD-CE4309679521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DDF5F6-CB78-44A5-9937-A7A46E18627F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Велика производност 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2601" y="617935"/>
        <a:ext cx="1906956" cy="1906956"/>
      </dsp:txXfrm>
    </dsp:sp>
    <dsp:sp modelId="{F2C82666-5027-4EBF-B063-46AA67A8E107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Мала потрошња енергије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42" y="617935"/>
        <a:ext cx="1906956" cy="1906956"/>
      </dsp:txXfrm>
    </dsp:sp>
    <dsp:sp modelId="{D0511B28-9BBB-4600-BBF1-EFD5471B86D4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Мала специфична тежина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2601" y="2893775"/>
        <a:ext cx="1906956" cy="1906956"/>
      </dsp:txXfrm>
    </dsp:sp>
    <dsp:sp modelId="{1A1A1E38-82A2-4E07-B913-A74169BB56B2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Лако се премјештају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42" y="2893775"/>
        <a:ext cx="1906956" cy="190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96E5F-9331-4685-B2E7-F0A9635B9E89}">
      <dsp:nvSpPr>
        <dsp:cNvPr id="0" name=""/>
        <dsp:cNvSpPr/>
      </dsp:nvSpPr>
      <dsp:spPr>
        <a:xfrm>
          <a:off x="820" y="113651"/>
          <a:ext cx="1749580" cy="1049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 5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66" y="144397"/>
        <a:ext cx="1688088" cy="988256"/>
      </dsp:txXfrm>
    </dsp:sp>
    <dsp:sp modelId="{A57F6189-AC0B-4020-BF61-9C60A298332A}">
      <dsp:nvSpPr>
        <dsp:cNvPr id="0" name=""/>
        <dsp:cNvSpPr/>
      </dsp:nvSpPr>
      <dsp:spPr>
        <a:xfrm>
          <a:off x="1925358" y="421578"/>
          <a:ext cx="370911" cy="433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5358" y="508357"/>
        <a:ext cx="259638" cy="260337"/>
      </dsp:txXfrm>
    </dsp:sp>
    <dsp:sp modelId="{A3A098C0-07E8-4DFC-93FC-DCF6B45A0B37}">
      <dsp:nvSpPr>
        <dsp:cNvPr id="0" name=""/>
        <dsp:cNvSpPr/>
      </dsp:nvSpPr>
      <dsp:spPr>
        <a:xfrm>
          <a:off x="2450233" y="113651"/>
          <a:ext cx="1749580" cy="1049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неколико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979" y="144397"/>
        <a:ext cx="1688088" cy="988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396F1-5679-4802-A0F3-7E7E01136A0B}">
      <dsp:nvSpPr>
        <dsp:cNvPr id="0" name=""/>
        <dsp:cNvSpPr/>
      </dsp:nvSpPr>
      <dsp:spPr>
        <a:xfrm>
          <a:off x="1157248" y="-67997"/>
          <a:ext cx="3620344" cy="3620344"/>
        </a:xfrm>
        <a:prstGeom prst="circularArrow">
          <a:avLst>
            <a:gd name="adj1" fmla="val 4668"/>
            <a:gd name="adj2" fmla="val 272909"/>
            <a:gd name="adj3" fmla="val 13008516"/>
            <a:gd name="adj4" fmla="val 1791126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F0"/>
          </a:solidFill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F25E1F-2A57-43F4-B517-B97EC5C29559}">
      <dsp:nvSpPr>
        <dsp:cNvPr id="0" name=""/>
        <dsp:cNvSpPr/>
      </dsp:nvSpPr>
      <dsp:spPr>
        <a:xfrm>
          <a:off x="1816965" y="1071"/>
          <a:ext cx="2300910" cy="11504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Саобраћај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26" y="57232"/>
        <a:ext cx="2188588" cy="1038133"/>
      </dsp:txXfrm>
    </dsp:sp>
    <dsp:sp modelId="{56EF23DA-5943-47E6-B38F-242DBD7D2D32}">
      <dsp:nvSpPr>
        <dsp:cNvPr id="0" name=""/>
        <dsp:cNvSpPr/>
      </dsp:nvSpPr>
      <dsp:spPr>
        <a:xfrm>
          <a:off x="3116909" y="1301015"/>
          <a:ext cx="2300910" cy="11504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Рударство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3070" y="1357176"/>
        <a:ext cx="2188588" cy="1038133"/>
      </dsp:txXfrm>
    </dsp:sp>
    <dsp:sp modelId="{01A6D04D-9473-43F8-91F8-206F0ED936B7}">
      <dsp:nvSpPr>
        <dsp:cNvPr id="0" name=""/>
        <dsp:cNvSpPr/>
      </dsp:nvSpPr>
      <dsp:spPr>
        <a:xfrm>
          <a:off x="1816965" y="2600959"/>
          <a:ext cx="2300910" cy="11504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Металургија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26" y="2657120"/>
        <a:ext cx="2188588" cy="1038133"/>
      </dsp:txXfrm>
    </dsp:sp>
    <dsp:sp modelId="{21208BEC-E99A-444A-8921-586976C29B9F}">
      <dsp:nvSpPr>
        <dsp:cNvPr id="0" name=""/>
        <dsp:cNvSpPr/>
      </dsp:nvSpPr>
      <dsp:spPr>
        <a:xfrm>
          <a:off x="517021" y="1301015"/>
          <a:ext cx="2300910" cy="11504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Грађевинарство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182" y="1357176"/>
        <a:ext cx="2188588" cy="1038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387AB-A09D-4E35-804B-DD5A0C5D2A65}">
      <dsp:nvSpPr>
        <dsp:cNvPr id="0" name=""/>
        <dsp:cNvSpPr/>
      </dsp:nvSpPr>
      <dsp:spPr>
        <a:xfrm>
          <a:off x="1324371" y="737366"/>
          <a:ext cx="2620373" cy="26204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DE89D3-4E87-403B-94C6-69F83D38605A}">
      <dsp:nvSpPr>
        <dsp:cNvPr id="0" name=""/>
        <dsp:cNvSpPr/>
      </dsp:nvSpPr>
      <dsp:spPr>
        <a:xfrm>
          <a:off x="1903104" y="1686075"/>
          <a:ext cx="1461962" cy="73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u="none" kern="1200" dirty="0">
              <a:effectLst/>
            </a:rPr>
            <a:t>Вучни </a:t>
          </a:r>
          <a:endParaRPr lang="en-US" sz="2400" b="1" u="none" kern="1200" dirty="0">
            <a:effectLst/>
          </a:endParaRPr>
        </a:p>
      </dsp:txBody>
      <dsp:txXfrm>
        <a:off x="1903104" y="1686075"/>
        <a:ext cx="1461962" cy="730894"/>
      </dsp:txXfrm>
    </dsp:sp>
    <dsp:sp modelId="{6E751988-F557-4E16-BB5A-85CA389D3A25}">
      <dsp:nvSpPr>
        <dsp:cNvPr id="0" name=""/>
        <dsp:cNvSpPr/>
      </dsp:nvSpPr>
      <dsp:spPr>
        <a:xfrm>
          <a:off x="783464" y="2416970"/>
          <a:ext cx="2251100" cy="22520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shade val="80000"/>
                <a:hueOff val="410307"/>
                <a:satOff val="9635"/>
                <a:lumOff val="2727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410307"/>
                <a:satOff val="9635"/>
                <a:lumOff val="2727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16328-E8F8-4A13-9E67-502759C3744C}">
      <dsp:nvSpPr>
        <dsp:cNvPr id="0" name=""/>
        <dsp:cNvSpPr/>
      </dsp:nvSpPr>
      <dsp:spPr>
        <a:xfrm>
          <a:off x="1172123" y="3194652"/>
          <a:ext cx="1461962" cy="73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u="none" kern="1200" dirty="0">
              <a:effectLst/>
            </a:rPr>
            <a:t>Носећи орган</a:t>
          </a:r>
          <a:endParaRPr lang="en-US" sz="2400" b="1" u="none" kern="1200" dirty="0">
            <a:effectLst/>
          </a:endParaRPr>
        </a:p>
      </dsp:txBody>
      <dsp:txXfrm>
        <a:off x="1172123" y="3194652"/>
        <a:ext cx="1461962" cy="730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8F817-B40C-4307-A9B2-4A0B74722D8E}">
      <dsp:nvSpPr>
        <dsp:cNvPr id="0" name=""/>
        <dsp:cNvSpPr/>
      </dsp:nvSpPr>
      <dsp:spPr>
        <a:xfrm rot="19200000">
          <a:off x="1082" y="768853"/>
          <a:ext cx="2206947" cy="1434515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/>
            <a:t>Еластична </a:t>
          </a:r>
          <a:endParaRPr lang="en-US" sz="2400" b="1" kern="1200" dirty="0"/>
        </a:p>
      </dsp:txBody>
      <dsp:txXfrm>
        <a:off x="93615" y="830688"/>
        <a:ext cx="2066893" cy="1364488"/>
      </dsp:txXfrm>
    </dsp:sp>
    <dsp:sp modelId="{8E3EA3BD-B41A-42B2-81D3-85C4FBAF6610}">
      <dsp:nvSpPr>
        <dsp:cNvPr id="0" name=""/>
        <dsp:cNvSpPr/>
      </dsp:nvSpPr>
      <dsp:spPr>
        <a:xfrm rot="2400000">
          <a:off x="2694169" y="768853"/>
          <a:ext cx="2206947" cy="1434515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/>
            <a:t>Чврста</a:t>
          </a:r>
          <a:endParaRPr lang="en-US" sz="2400" b="1" kern="1200" dirty="0"/>
        </a:p>
      </dsp:txBody>
      <dsp:txXfrm>
        <a:off x="2741690" y="830688"/>
        <a:ext cx="2066893" cy="136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797A-773E-4FF9-BDE3-A95C4B63FF68}">
      <dsp:nvSpPr>
        <dsp:cNvPr id="0" name=""/>
        <dsp:cNvSpPr/>
      </dsp:nvSpPr>
      <dsp:spPr>
        <a:xfrm>
          <a:off x="1905677" y="379962"/>
          <a:ext cx="5156200" cy="5156200"/>
        </a:xfrm>
        <a:prstGeom prst="pie">
          <a:avLst>
            <a:gd name="adj1" fmla="val 16200000"/>
            <a:gd name="adj2" fmla="val 2052000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Ланене кудеље и јутане траке</a:t>
          </a:r>
          <a:endParaRPr lang="en-US" sz="2300" kern="1200" dirty="0"/>
        </a:p>
      </dsp:txBody>
      <dsp:txXfrm>
        <a:off x="4595495" y="1246695"/>
        <a:ext cx="1657350" cy="1104900"/>
      </dsp:txXfrm>
    </dsp:sp>
    <dsp:sp modelId="{51521D7F-F694-412D-A003-1BC7DA72F561}">
      <dsp:nvSpPr>
        <dsp:cNvPr id="0" name=""/>
        <dsp:cNvSpPr/>
      </dsp:nvSpPr>
      <dsp:spPr>
        <a:xfrm>
          <a:off x="1949873" y="517461"/>
          <a:ext cx="5156200" cy="5156200"/>
        </a:xfrm>
        <a:prstGeom prst="pie">
          <a:avLst>
            <a:gd name="adj1" fmla="val 20520000"/>
            <a:gd name="adj2" fmla="val 324000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Челичне траке</a:t>
          </a:r>
          <a:endParaRPr lang="en-US" sz="2400" kern="1200" dirty="0"/>
        </a:p>
      </dsp:txBody>
      <dsp:txXfrm>
        <a:off x="5270711" y="2873354"/>
        <a:ext cx="1534583" cy="1227666"/>
      </dsp:txXfrm>
    </dsp:sp>
    <dsp:sp modelId="{1A24EE9D-AD34-4B78-800F-87087BA77833}">
      <dsp:nvSpPr>
        <dsp:cNvPr id="0" name=""/>
        <dsp:cNvSpPr/>
      </dsp:nvSpPr>
      <dsp:spPr>
        <a:xfrm>
          <a:off x="1833244" y="602170"/>
          <a:ext cx="5156200" cy="5156200"/>
        </a:xfrm>
        <a:prstGeom prst="pie">
          <a:avLst>
            <a:gd name="adj1" fmla="val 3240000"/>
            <a:gd name="adj2" fmla="val 756000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Гумене траке</a:t>
          </a:r>
          <a:endParaRPr lang="en-US" sz="2400" kern="1200" dirty="0"/>
        </a:p>
      </dsp:txBody>
      <dsp:txXfrm>
        <a:off x="3674744" y="4223787"/>
        <a:ext cx="1473200" cy="1350433"/>
      </dsp:txXfrm>
    </dsp:sp>
    <dsp:sp modelId="{BF23643F-6D07-4AEE-B4AC-15CA8DB1B855}">
      <dsp:nvSpPr>
        <dsp:cNvPr id="0" name=""/>
        <dsp:cNvSpPr/>
      </dsp:nvSpPr>
      <dsp:spPr>
        <a:xfrm>
          <a:off x="1716616" y="517461"/>
          <a:ext cx="5156200" cy="515620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2400" kern="1200" dirty="0"/>
            <a:t>Траке од камиље длаке</a:t>
          </a:r>
          <a:endParaRPr lang="en-US" sz="2400" kern="1200" dirty="0"/>
        </a:p>
      </dsp:txBody>
      <dsp:txXfrm>
        <a:off x="2017394" y="2873354"/>
        <a:ext cx="1534583" cy="1227666"/>
      </dsp:txXfrm>
    </dsp:sp>
    <dsp:sp modelId="{5F7AF2A2-0204-4C37-ABB7-41BB01A65154}">
      <dsp:nvSpPr>
        <dsp:cNvPr id="0" name=""/>
        <dsp:cNvSpPr/>
      </dsp:nvSpPr>
      <dsp:spPr>
        <a:xfrm>
          <a:off x="1760812" y="379962"/>
          <a:ext cx="5156200" cy="515620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2400" kern="1200" dirty="0"/>
            <a:t>Траке од плетене жице</a:t>
          </a: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69844" y="1246695"/>
        <a:ext cx="1657350" cy="1104900"/>
      </dsp:txXfrm>
    </dsp:sp>
    <dsp:sp modelId="{93E3119E-2D23-4D51-8DCE-6B98AB249EC9}">
      <dsp:nvSpPr>
        <dsp:cNvPr id="0" name=""/>
        <dsp:cNvSpPr/>
      </dsp:nvSpPr>
      <dsp:spPr>
        <a:xfrm>
          <a:off x="1586240" y="60769"/>
          <a:ext cx="5794587" cy="579458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E0A85D-D72B-46EE-B73C-57DA84564026}">
      <dsp:nvSpPr>
        <dsp:cNvPr id="0" name=""/>
        <dsp:cNvSpPr/>
      </dsp:nvSpPr>
      <dsp:spPr>
        <a:xfrm>
          <a:off x="1631036" y="198222"/>
          <a:ext cx="5794587" cy="579458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5D5E00-5633-4F48-B5D4-FD775A34D5B9}">
      <dsp:nvSpPr>
        <dsp:cNvPr id="0" name=""/>
        <dsp:cNvSpPr/>
      </dsp:nvSpPr>
      <dsp:spPr>
        <a:xfrm>
          <a:off x="1514051" y="283190"/>
          <a:ext cx="5794587" cy="579458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C82B2B-193F-49A4-A821-A140945E251E}">
      <dsp:nvSpPr>
        <dsp:cNvPr id="0" name=""/>
        <dsp:cNvSpPr/>
      </dsp:nvSpPr>
      <dsp:spPr>
        <a:xfrm>
          <a:off x="1397066" y="198222"/>
          <a:ext cx="5794587" cy="579458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59F08E-B546-4BDF-AE5F-C9762704FC6E}">
      <dsp:nvSpPr>
        <dsp:cNvPr id="0" name=""/>
        <dsp:cNvSpPr/>
      </dsp:nvSpPr>
      <dsp:spPr>
        <a:xfrm>
          <a:off x="1441861" y="60769"/>
          <a:ext cx="5794587" cy="579458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42623-4729-4FC2-9000-EC68A7459921}">
      <dsp:nvSpPr>
        <dsp:cNvPr id="0" name=""/>
        <dsp:cNvSpPr/>
      </dsp:nvSpPr>
      <dsp:spPr>
        <a:xfrm>
          <a:off x="0" y="0"/>
          <a:ext cx="5100320" cy="240072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863228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Веома еластичне </a:t>
          </a:r>
          <a:endParaRPr lang="en-US" sz="2800" kern="1200" dirty="0"/>
        </a:p>
      </dsp:txBody>
      <dsp:txXfrm>
        <a:off x="59768" y="59768"/>
        <a:ext cx="4980784" cy="2281187"/>
      </dsp:txXfrm>
    </dsp:sp>
    <dsp:sp modelId="{33CE0A87-AA75-4619-91C8-B173225FCDB0}">
      <dsp:nvSpPr>
        <dsp:cNvPr id="0" name=""/>
        <dsp:cNvSpPr/>
      </dsp:nvSpPr>
      <dsp:spPr>
        <a:xfrm>
          <a:off x="127508" y="600180"/>
          <a:ext cx="4845304" cy="1680506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712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Отпорне према </a:t>
          </a:r>
          <a:endParaRPr lang="en-US" sz="2800" kern="1200" dirty="0"/>
        </a:p>
      </dsp:txBody>
      <dsp:txXfrm>
        <a:off x="179189" y="651861"/>
        <a:ext cx="4741942" cy="1577144"/>
      </dsp:txXfrm>
    </dsp:sp>
    <dsp:sp modelId="{9FC7B49D-28EF-4EDF-97AB-D930A16BA130}">
      <dsp:nvSpPr>
        <dsp:cNvPr id="0" name=""/>
        <dsp:cNvSpPr/>
      </dsp:nvSpPr>
      <dsp:spPr>
        <a:xfrm>
          <a:off x="248640" y="1356408"/>
          <a:ext cx="1517114" cy="756227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Влази</a:t>
          </a:r>
          <a:endParaRPr lang="en-US" sz="2800" kern="1200" dirty="0"/>
        </a:p>
      </dsp:txBody>
      <dsp:txXfrm>
        <a:off x="271897" y="1379665"/>
        <a:ext cx="1470600" cy="709713"/>
      </dsp:txXfrm>
    </dsp:sp>
    <dsp:sp modelId="{74BAAEF9-EBAC-4872-82CC-F26D04480708}">
      <dsp:nvSpPr>
        <dsp:cNvPr id="0" name=""/>
        <dsp:cNvSpPr/>
      </dsp:nvSpPr>
      <dsp:spPr>
        <a:xfrm>
          <a:off x="1790970" y="1356408"/>
          <a:ext cx="1517114" cy="756227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Кидању</a:t>
          </a:r>
          <a:endParaRPr lang="en-US" sz="2800" kern="1200" dirty="0"/>
        </a:p>
      </dsp:txBody>
      <dsp:txXfrm>
        <a:off x="1814227" y="1379665"/>
        <a:ext cx="1470600" cy="709713"/>
      </dsp:txXfrm>
    </dsp:sp>
    <dsp:sp modelId="{4DFB5E3B-7241-4D02-A7BD-E3C76C58B46E}">
      <dsp:nvSpPr>
        <dsp:cNvPr id="0" name=""/>
        <dsp:cNvSpPr/>
      </dsp:nvSpPr>
      <dsp:spPr>
        <a:xfrm>
          <a:off x="3333300" y="1356408"/>
          <a:ext cx="1517114" cy="756227"/>
        </a:xfrm>
        <a:prstGeom prst="roundRect">
          <a:avLst>
            <a:gd name="adj" fmla="val 105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Хабању</a:t>
          </a:r>
          <a:endParaRPr lang="en-US" sz="2800" kern="1200" dirty="0"/>
        </a:p>
      </dsp:txBody>
      <dsp:txXfrm>
        <a:off x="3356557" y="1379665"/>
        <a:ext cx="1470600" cy="7097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D120E-91B9-4E02-B556-63D1E4F4835F}">
      <dsp:nvSpPr>
        <dsp:cNvPr id="0" name=""/>
        <dsp:cNvSpPr/>
      </dsp:nvSpPr>
      <dsp:spPr>
        <a:xfrm rot="19200000">
          <a:off x="995" y="1166937"/>
          <a:ext cx="1966813" cy="1278428"/>
        </a:xfrm>
        <a:prstGeom prst="round2Same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Текстилне тканине и јуте</a:t>
          </a:r>
          <a:endParaRPr lang="en-US" sz="2800" kern="1200" dirty="0"/>
        </a:p>
      </dsp:txBody>
      <dsp:txXfrm>
        <a:off x="83461" y="1222045"/>
        <a:ext cx="1841997" cy="1216020"/>
      </dsp:txXfrm>
    </dsp:sp>
    <dsp:sp modelId="{073B94C5-7193-4589-B068-3D8F81E666A8}">
      <dsp:nvSpPr>
        <dsp:cNvPr id="0" name=""/>
        <dsp:cNvSpPr/>
      </dsp:nvSpPr>
      <dsp:spPr>
        <a:xfrm rot="2400000">
          <a:off x="2400990" y="1166937"/>
          <a:ext cx="1966813" cy="1278428"/>
        </a:xfrm>
        <a:prstGeom prst="round2SameRect">
          <a:avLst/>
        </a:prstGeom>
        <a:gradFill rotWithShape="0">
          <a:gsLst>
            <a:gs pos="0">
              <a:schemeClr val="accent1">
                <a:shade val="80000"/>
                <a:hueOff val="410307"/>
                <a:satOff val="9635"/>
                <a:lumOff val="2727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410307"/>
                <a:satOff val="9635"/>
                <a:lumOff val="2727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Перлона и најлона</a:t>
          </a:r>
          <a:endParaRPr lang="en-US" sz="2800" kern="1200" dirty="0"/>
        </a:p>
      </dsp:txBody>
      <dsp:txXfrm>
        <a:off x="2443340" y="1222045"/>
        <a:ext cx="1841997" cy="1216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2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FD728-B6CC-4EB6-BB61-3CEF88AA955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9D3C0-17D7-4292-9F5A-30DB59F13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ilankadjokic@yahoo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microsoft.com/office/2007/relationships/hdphoto" Target="../media/hdphoto4.wdp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703" y="2753710"/>
            <a:ext cx="6216320" cy="1242557"/>
          </a:xfrm>
        </p:spPr>
        <p:txBody>
          <a:bodyPr>
            <a:normAutofit/>
          </a:bodyPr>
          <a:lstStyle/>
          <a:p>
            <a:r>
              <a:rPr lang="sr-Cyrl-R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Транспортери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9419" y="3789987"/>
            <a:ext cx="3925063" cy="481140"/>
          </a:xfrm>
        </p:spPr>
        <p:txBody>
          <a:bodyPr/>
          <a:lstStyle/>
          <a:p>
            <a:r>
              <a:rPr lang="sr-Cyrl-RS" dirty="0"/>
              <a:t>Претоварна средства и уређаји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4082" y="6274676"/>
            <a:ext cx="2501463" cy="4677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ysClr val="windowText" lastClr="000000"/>
                </a:solidFill>
              </a:rPr>
              <a:t>Миланка Столица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64110" y="6256283"/>
            <a:ext cx="2280745" cy="4677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ysClr val="windowText" lastClr="000000"/>
                </a:solidFill>
              </a:rPr>
              <a:t>Ђука Стојановић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34304" y="6235262"/>
            <a:ext cx="1781504" cy="4677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ysClr val="windowText" lastClr="000000"/>
                </a:solidFill>
              </a:rPr>
              <a:t>Март, 2021.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7721" y="190106"/>
            <a:ext cx="5177134" cy="10195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000">
                <a:solidFill>
                  <a:schemeClr val="tx1"/>
                </a:solidFill>
              </a:rPr>
              <a:t>ЈУ ТШ „Михајло Пупин“ Бијељина</a:t>
            </a:r>
          </a:p>
          <a:p>
            <a:r>
              <a:rPr lang="sr-Cyrl-BA" sz="2000">
                <a:solidFill>
                  <a:schemeClr val="tx1"/>
                </a:solidFill>
              </a:rPr>
              <a:t>Смијер: Саобраћај </a:t>
            </a:r>
          </a:p>
          <a:p>
            <a:r>
              <a:rPr lang="sr-Cyrl-BA" sz="2000">
                <a:solidFill>
                  <a:schemeClr val="tx1"/>
                </a:solidFill>
              </a:rPr>
              <a:t>Занимање:</a:t>
            </a:r>
            <a:r>
              <a:rPr lang="sr-Latn-RS" sz="2000">
                <a:solidFill>
                  <a:schemeClr val="tx1"/>
                </a:solidFill>
              </a:rPr>
              <a:t> </a:t>
            </a:r>
            <a:r>
              <a:rPr lang="sr-Cyrl-BA" sz="2000">
                <a:solidFill>
                  <a:schemeClr val="tx1"/>
                </a:solidFill>
              </a:rPr>
              <a:t>Техничар логистике и шпедиције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1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1708356"/>
              </p:ext>
            </p:extLst>
          </p:nvPr>
        </p:nvGraphicFramePr>
        <p:xfrm>
          <a:off x="6183630" y="3292263"/>
          <a:ext cx="6282055" cy="356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263140" y="640080"/>
            <a:ext cx="4674870" cy="5488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Траке од челичне плетене жице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22347" y="2777489"/>
            <a:ext cx="2583180" cy="5490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Челичне траке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6466905"/>
              </p:ext>
            </p:extLst>
          </p:nvPr>
        </p:nvGraphicFramePr>
        <p:xfrm>
          <a:off x="1770380" y="1508971"/>
          <a:ext cx="5591810" cy="267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721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2272212"/>
              </p:ext>
            </p:extLst>
          </p:nvPr>
        </p:nvGraphicFramePr>
        <p:xfrm>
          <a:off x="1791970" y="-388620"/>
          <a:ext cx="6426200" cy="252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415568"/>
              </p:ext>
            </p:extLst>
          </p:nvPr>
        </p:nvGraphicFramePr>
        <p:xfrm>
          <a:off x="536956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8" name="Picture 6" descr="Trakasti transporter deo I i deo II 1 /37 - PDF Free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70" y="2654850"/>
            <a:ext cx="4662804" cy="301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8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385"/>
          <a:stretch/>
        </p:blipFill>
        <p:spPr>
          <a:xfrm>
            <a:off x="0" y="0"/>
            <a:ext cx="6969234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4104283"/>
              </p:ext>
            </p:extLst>
          </p:nvPr>
        </p:nvGraphicFramePr>
        <p:xfrm>
          <a:off x="7889458" y="0"/>
          <a:ext cx="3614946" cy="229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9496184"/>
              </p:ext>
            </p:extLst>
          </p:nvPr>
        </p:nvGraphicFramePr>
        <p:xfrm>
          <a:off x="7143750" y="2137410"/>
          <a:ext cx="4360654" cy="45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0823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34206" y="431056"/>
            <a:ext cx="4246180" cy="4729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65100" dist="203200" dir="5340000" sx="90000" sy="-19000" rotWithShape="0">
              <a:prstClr val="black">
                <a:alpha val="32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Прорачун за утврђивање капацитета је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9050" y="1061676"/>
            <a:ext cx="4516164" cy="4729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65100" dist="203200" dir="5340000" sx="90000" sy="-19000" rotWithShape="0">
              <a:prstClr val="black">
                <a:alpha val="32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техничка норма часовне производности 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18482" y="1587193"/>
            <a:ext cx="1208690" cy="5255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тонама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10647" y="2112710"/>
            <a:ext cx="1797269" cy="5255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кубним метрима на час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10647" y="1061676"/>
            <a:ext cx="1292773" cy="5255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комадима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urved Connector 11"/>
          <p:cNvCxnSpPr>
            <a:stCxn id="5" idx="3"/>
            <a:endCxn id="8" idx="0"/>
          </p:cNvCxnSpPr>
          <p:nvPr/>
        </p:nvCxnSpPr>
        <p:spPr>
          <a:xfrm flipV="1">
            <a:off x="8345214" y="1061676"/>
            <a:ext cx="2611820" cy="236483"/>
          </a:xfrm>
          <a:prstGeom prst="curvedConnector4">
            <a:avLst>
              <a:gd name="adj1" fmla="val 37626"/>
              <a:gd name="adj2" fmla="val 196667"/>
            </a:avLst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>
          <a:xfrm>
            <a:off x="8345214" y="1298159"/>
            <a:ext cx="273268" cy="551793"/>
          </a:xfrm>
          <a:prstGeom prst="curvedConnector3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3"/>
            <a:endCxn id="7" idx="0"/>
          </p:cNvCxnSpPr>
          <p:nvPr/>
        </p:nvCxnSpPr>
        <p:spPr>
          <a:xfrm>
            <a:off x="8345214" y="1298159"/>
            <a:ext cx="2864068" cy="814551"/>
          </a:xfrm>
          <a:prstGeom prst="curvedConnector2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0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91440"/>
            <a:ext cx="536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Производност зависи од: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4820729"/>
              </p:ext>
            </p:extLst>
          </p:nvPr>
        </p:nvGraphicFramePr>
        <p:xfrm>
          <a:off x="99060" y="182880"/>
          <a:ext cx="12092940" cy="376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heeps on the conveyor — Stock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84" y="3490044"/>
            <a:ext cx="4240530" cy="317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9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1919892"/>
            <a:ext cx="4445024" cy="3447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240030"/>
            <a:ext cx="4504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Линија транспорта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60054475"/>
              </p:ext>
            </p:extLst>
          </p:nvPr>
        </p:nvGraphicFramePr>
        <p:xfrm>
          <a:off x="1062990" y="1280160"/>
          <a:ext cx="632079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7593330" y="1919892"/>
            <a:ext cx="365760" cy="3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93330" y="2888253"/>
            <a:ext cx="365760" cy="3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00950" y="4259580"/>
            <a:ext cx="365760" cy="3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915150" y="1174433"/>
            <a:ext cx="2137410" cy="712470"/>
          </a:xfrm>
          <a:prstGeom prst="roundRect">
            <a:avLst/>
          </a:prstGeom>
          <a:effectLst>
            <a:outerShdw blurRad="114300" dist="76200" sx="106000" sy="106000" algn="l" rotWithShape="0">
              <a:prstClr val="black">
                <a:alpha val="52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КОНТИНУАЛАН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65754" y="2138363"/>
            <a:ext cx="2178395" cy="712470"/>
          </a:xfrm>
          <a:prstGeom prst="roundRect">
            <a:avLst/>
          </a:prstGeom>
          <a:effectLst>
            <a:outerShdw blurRad="114300" dist="76200" sx="106000" sy="106000" algn="l" rotWithShape="0">
              <a:prstClr val="black">
                <a:alpha val="52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ИСПРЕКИДАН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4674870" y="159068"/>
            <a:ext cx="1828800" cy="1509712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 утовара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8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000" t="31200" r="64950" b="54000"/>
          <a:stretch/>
        </p:blipFill>
        <p:spPr>
          <a:xfrm>
            <a:off x="6446520" y="3398662"/>
            <a:ext cx="5060710" cy="2624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57450" y="205740"/>
            <a:ext cx="8835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4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Технички капацитет за комадни терет</a:t>
            </a:r>
            <a:endParaRPr lang="en-US" sz="4000" b="1" dirty="0">
              <a:ln w="127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8810" y="1897380"/>
            <a:ext cx="6412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/>
              <a:t>Q-</a:t>
            </a:r>
            <a:r>
              <a:rPr lang="sr-Cyrl-RS" sz="2000" dirty="0"/>
              <a:t>количина робе по комаду распоређена дуж траке у </a:t>
            </a:r>
            <a:r>
              <a:rPr lang="sr-Latn-RS" sz="2000" dirty="0"/>
              <a:t>kg</a:t>
            </a:r>
          </a:p>
          <a:p>
            <a:r>
              <a:rPr lang="sr-Latn-RS" sz="2000" dirty="0"/>
              <a:t>a- </a:t>
            </a:r>
            <a:r>
              <a:rPr lang="sr-Cyrl-RS" sz="2000" dirty="0"/>
              <a:t>растојање између терета на траци </a:t>
            </a:r>
          </a:p>
          <a:p>
            <a:r>
              <a:rPr lang="sr-Latn-RS" sz="2000" dirty="0"/>
              <a:t>V- </a:t>
            </a:r>
            <a:r>
              <a:rPr lang="sr-Cyrl-RS" sz="2000" dirty="0"/>
              <a:t>брзина кретања траке </a:t>
            </a:r>
            <a:r>
              <a:rPr lang="sr-Latn-RS" sz="2000" dirty="0"/>
              <a:t>(m/s)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24060" y="5520690"/>
            <a:ext cx="800100" cy="182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3342459"/>
                <a:ext cx="6096000" cy="19732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sr-Latn-RS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čas </a:t>
                </a: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sr-Latn-RS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3600 </a:t>
                </a:r>
                <a14:m>
                  <m:oMath xmlns:m="http://schemas.openxmlformats.org/officeDocument/2006/math">
                    <m:r>
                      <a:rPr lang="sr-Latn-R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sr-Latn-RS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sr-Latn-R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sr-Latn-R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5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/h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sr-Latn-RS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čas </a:t>
                </a: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sr-Latn-RS" sz="4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3600 </a:t>
                </a:r>
                <a14:m>
                  <m:oMath xmlns:m="http://schemas.openxmlformats.org/officeDocument/2006/math">
                    <m:r>
                      <a:rPr lang="sr-Latn-R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sr-Latn-RS" sz="4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sr-Latn-R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sr-Latn-R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4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t/h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42459"/>
                <a:ext cx="6096000" cy="1973232"/>
              </a:xfrm>
              <a:prstGeom prst="rect">
                <a:avLst/>
              </a:prstGeom>
              <a:blipFill>
                <a:blip r:embed="rId2"/>
                <a:stretch>
                  <a:fillRect l="-3500" t="-7716" b="-1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4600" y="194310"/>
            <a:ext cx="839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Технички капацитет за расути терет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4490" y="2019020"/>
                <a:ext cx="82932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000" dirty="0"/>
                  <a:t>А-</a:t>
                </a:r>
                <a:r>
                  <a:rPr lang="sr-Latn-RS" sz="2000" dirty="0"/>
                  <a:t> </a:t>
                </a:r>
                <a:r>
                  <a:rPr lang="sr-Cyrl-RS" sz="2000" dirty="0"/>
                  <a:t>површина попречног пресјека слоја материјала који се креће по траци</a:t>
                </a:r>
                <a:endParaRPr lang="sr-Latn-RS" sz="2000" dirty="0"/>
              </a:p>
              <a:p>
                <a:r>
                  <a:rPr lang="sr-Latn-RS" sz="2000" i="1" dirty="0"/>
                  <a:t>v</a:t>
                </a:r>
                <a:r>
                  <a:rPr lang="sr-Latn-RS" sz="2000" dirty="0"/>
                  <a:t>- </a:t>
                </a:r>
                <a:r>
                  <a:rPr lang="sr-Cyrl-RS" sz="2000" dirty="0"/>
                  <a:t>брзина кретања траке</a:t>
                </a:r>
                <a:r>
                  <a:rPr lang="sr-Latn-RS" sz="2000" dirty="0"/>
                  <a:t> (m/s)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sr-Latn-RS" sz="2000" dirty="0"/>
                  <a:t>- </a:t>
                </a:r>
                <a:r>
                  <a:rPr lang="sr-Cyrl-RS" sz="2000" dirty="0"/>
                  <a:t>специфична, односно запреминска тежина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90" y="2019020"/>
                <a:ext cx="8293296" cy="1323439"/>
              </a:xfrm>
              <a:prstGeom prst="rect">
                <a:avLst/>
              </a:prstGeom>
              <a:blipFill>
                <a:blip r:embed="rId3"/>
                <a:stretch>
                  <a:fillRect l="-735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0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81D5-BA93-4AAE-B81A-A4EFAB5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1365739"/>
          </a:xfrm>
        </p:spPr>
        <p:txBody>
          <a:bodyPr/>
          <a:lstStyle/>
          <a:p>
            <a:pPr algn="ctr"/>
            <a:r>
              <a:rPr lang="sr-Cyrl-RS" dirty="0"/>
              <a:t>ХВАЛА НА ПАЖЊИ!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4F41B-5B0B-40A6-A2E8-D2E3AAF1C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sr-Cyrl-RS" sz="1600" dirty="0">
                <a:solidFill>
                  <a:srgbClr val="FF0000"/>
                </a:solidFill>
              </a:rPr>
              <a:t>ЗАДАТАК</a:t>
            </a:r>
          </a:p>
          <a:p>
            <a:pPr algn="l"/>
            <a:r>
              <a:rPr lang="sr-Cyrl-RS" sz="1400" dirty="0"/>
              <a:t>Прочитати лекцију која се налази у скрипти на 27-ој страни, саставити питања и одговоре записати у свесци. Задаћа ће бити прегледана након повратка у школу. За све додатне информације, обратити се на </a:t>
            </a:r>
            <a:r>
              <a:rPr lang="en-AU" sz="1400" dirty="0"/>
              <a:t>mail </a:t>
            </a:r>
            <a:r>
              <a:rPr lang="en-AU" sz="1400" dirty="0">
                <a:hlinkClick r:id="rId2"/>
              </a:rPr>
              <a:t>milankadjokic@yahoo.com</a:t>
            </a:r>
            <a:r>
              <a:rPr lang="en-AU" sz="1400" dirty="0"/>
              <a:t> </a:t>
            </a:r>
            <a:r>
              <a:rPr lang="sr-Cyrl-RS" sz="1400" dirty="0"/>
              <a:t>или у </a:t>
            </a:r>
            <a:r>
              <a:rPr lang="sr-Latn-RS" sz="1400" dirty="0"/>
              <a:t>viber </a:t>
            </a:r>
            <a:r>
              <a:rPr lang="sr-Cyrl-RS" sz="1400" dirty="0"/>
              <a:t>групу.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4626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12" b="96418" l="0" r="99119">
                        <a14:foregroundMark x1="9892" y1="47463" x2="14789" y2="47761"/>
                        <a14:foregroundMark x1="14789" y1="43881" x2="16454" y2="60299"/>
                        <a14:foregroundMark x1="41626" y1="47164" x2="46327" y2="47463"/>
                        <a14:foregroundMark x1="55044" y1="51343" x2="62096" y2="64478"/>
                        <a14:foregroundMark x1="52693" y1="50448" x2="55044" y2="47761"/>
                        <a14:foregroundMark x1="56905" y1="48060" x2="59745" y2="46269"/>
                        <a14:foregroundMark x1="69833" y1="60000" x2="71596" y2="53134"/>
                        <a14:foregroundMark x1="73164" y1="52836" x2="77179" y2="53731"/>
                        <a14:foregroundMark x1="21939" y1="81791" x2="21939" y2="81791"/>
                        <a14:backgroundMark x1="8815" y1="89851" x2="11851" y2="92537"/>
                      </a14:backgroundRemoval>
                    </a14:imgEffect>
                  </a14:imgLayer>
                </a14:imgProps>
              </a:ext>
            </a:extLst>
          </a:blip>
          <a:srcRect t="37463"/>
          <a:stretch/>
        </p:blipFill>
        <p:spPr>
          <a:xfrm>
            <a:off x="0" y="2217420"/>
            <a:ext cx="12192000" cy="249840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5780" y="194310"/>
            <a:ext cx="3154680" cy="1794510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континуалног транспорта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0550" y="5189220"/>
            <a:ext cx="3166110" cy="6286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Хоризонтални правац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qual 6"/>
          <p:cNvSpPr/>
          <p:nvPr/>
        </p:nvSpPr>
        <p:spPr>
          <a:xfrm rot="19959374">
            <a:off x="7818120" y="5263515"/>
            <a:ext cx="651510" cy="480060"/>
          </a:xfrm>
          <a:prstGeom prst="mathEqua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21090" y="5189220"/>
            <a:ext cx="3166110" cy="6286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Блажи нагиб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80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4499306"/>
              </p:ext>
            </p:extLst>
          </p:nvPr>
        </p:nvGraphicFramePr>
        <p:xfrm>
          <a:off x="1563370" y="868680"/>
          <a:ext cx="471170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oney to purchases, internet shopping illustration. Flat design vector. — Stock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81" y="868680"/>
            <a:ext cx="4785360" cy="179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formation idea to money, start up illustration. — Stock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2914649"/>
            <a:ext cx="3268980" cy="143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4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7985617"/>
              </p:ext>
            </p:extLst>
          </p:nvPr>
        </p:nvGraphicFramePr>
        <p:xfrm>
          <a:off x="4912360" y="2053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7396" l="3223" r="89844">
                        <a14:foregroundMark x1="7910" y1="10938" x2="15234" y2="13021"/>
                        <a14:foregroundMark x1="30176" y1="35677" x2="36816" y2="49089"/>
                        <a14:foregroundMark x1="20117" y1="29167" x2="22656" y2="32552"/>
                        <a14:foregroundMark x1="43848" y1="34505" x2="42383" y2="32292"/>
                        <a14:foregroundMark x1="49707" y1="62630" x2="56641" y2="7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470" y="960121"/>
            <a:ext cx="5532120" cy="4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676" y="31541"/>
            <a:ext cx="486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Тракасти транспортери</a:t>
            </a:r>
            <a:endParaRPr lang="en-US" sz="360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7777656" y="677872"/>
            <a:ext cx="1954924" cy="504497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РАСУТА РОБА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2314896"/>
              </p:ext>
            </p:extLst>
          </p:nvPr>
        </p:nvGraphicFramePr>
        <p:xfrm>
          <a:off x="2035653" y="1655335"/>
          <a:ext cx="4200634" cy="12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9296" y="1255225"/>
            <a:ext cx="2393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/>
              <a:t>Транспортна линија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9530847"/>
              </p:ext>
            </p:extLst>
          </p:nvPr>
        </p:nvGraphicFramePr>
        <p:xfrm>
          <a:off x="6141545" y="2603143"/>
          <a:ext cx="5934841" cy="375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2179" y="235773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/>
              <a:t>Примјена:</a:t>
            </a:r>
            <a:endParaRPr lang="en-US" sz="2000" dirty="0"/>
          </a:p>
        </p:txBody>
      </p:sp>
      <p:sp>
        <p:nvSpPr>
          <p:cNvPr id="8" name="Curved Right Arrow 7"/>
          <p:cNvSpPr/>
          <p:nvPr/>
        </p:nvSpPr>
        <p:spPr>
          <a:xfrm rot="2707227">
            <a:off x="9951294" y="2127055"/>
            <a:ext cx="325321" cy="604505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89" b="89783" l="303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477" y="3368894"/>
            <a:ext cx="5525318" cy="34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53" t="32416" r="13561" b="42280"/>
          <a:stretch/>
        </p:blipFill>
        <p:spPr>
          <a:xfrm>
            <a:off x="0" y="2347857"/>
            <a:ext cx="12192000" cy="3437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670" y="441435"/>
            <a:ext cx="10600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44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ЕЛЕМЕНТИ ТРАКАСТОГ ТРАСНПОРТЕРА </a:t>
            </a:r>
            <a:endParaRPr lang="en-US" sz="44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590" y="3611176"/>
            <a:ext cx="2160270" cy="2514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725476"/>
            <a:ext cx="2766060" cy="24003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000" dirty="0"/>
              <a:t>Легенда: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/>
              <a:t>Трака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/>
              <a:t>Ваљци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/>
              <a:t>Погонски бубањ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/>
              <a:t>Затезни бубањ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/>
              <a:t>Утоварни уређај</a:t>
            </a:r>
          </a:p>
        </p:txBody>
      </p:sp>
    </p:spTree>
    <p:extLst>
      <p:ext uri="{BB962C8B-B14F-4D97-AF65-F5344CB8AC3E}">
        <p14:creationId xmlns:p14="http://schemas.microsoft.com/office/powerpoint/2010/main" val="26285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90" y="331470"/>
            <a:ext cx="2020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ТРАКА</a:t>
            </a:r>
            <a:endParaRPr lang="en-US" sz="4800" b="1" i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1618336"/>
              </p:ext>
            </p:extLst>
          </p:nvPr>
        </p:nvGraphicFramePr>
        <p:xfrm>
          <a:off x="7463790" y="-480060"/>
          <a:ext cx="4728210" cy="540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356707"/>
              </p:ext>
            </p:extLst>
          </p:nvPr>
        </p:nvGraphicFramePr>
        <p:xfrm>
          <a:off x="720090" y="3611880"/>
          <a:ext cx="4902200" cy="297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734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3803364"/>
              </p:ext>
            </p:extLst>
          </p:nvPr>
        </p:nvGraphicFramePr>
        <p:xfrm>
          <a:off x="4023360" y="319616"/>
          <a:ext cx="882269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80210" y="88783"/>
            <a:ext cx="4250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i="1" u="sng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0AC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Различити материјали:</a:t>
            </a:r>
            <a:endParaRPr lang="en-US" sz="3000" i="1" u="sng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30ACE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4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2225867"/>
              </p:ext>
            </p:extLst>
          </p:nvPr>
        </p:nvGraphicFramePr>
        <p:xfrm>
          <a:off x="6743700" y="3577378"/>
          <a:ext cx="5100320" cy="240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3070" y="114300"/>
            <a:ext cx="4473865" cy="92333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Гумене траке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7182836"/>
              </p:ext>
            </p:extLst>
          </p:nvPr>
        </p:nvGraphicFramePr>
        <p:xfrm>
          <a:off x="1877742" y="628438"/>
          <a:ext cx="4368800" cy="361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617970" y="628438"/>
            <a:ext cx="2205990" cy="86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2-12 слојева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9535160" y="1037630"/>
            <a:ext cx="2205990" cy="86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/>
              <a:t>700-5000 часова</a:t>
            </a:r>
            <a:endParaRPr lang="en-US" sz="2800" dirty="0"/>
          </a:p>
        </p:txBody>
      </p:sp>
      <p:pic>
        <p:nvPicPr>
          <p:cNvPr id="12" name="Picture 6" descr="Conveyor belt with cartons — Stock Photo,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" r="100000">
                        <a14:foregroundMark x1="6348" y1="48264" x2="16602" y2="43924"/>
                        <a14:foregroundMark x1="36523" y1="36632" x2="38184" y2="30903"/>
                        <a14:foregroundMark x1="8887" y1="41319" x2="8887" y2="41319"/>
                        <a14:foregroundMark x1="42285" y1="34028" x2="37695" y2="30382"/>
                        <a14:foregroundMark x1="54297" y1="26389" x2="58398" y2="25868"/>
                        <a14:foregroundMark x1="57520" y1="23785" x2="61426" y2="28993"/>
                        <a14:foregroundMark x1="64453" y1="20139" x2="64453" y2="20139"/>
                        <a14:foregroundMark x1="69336" y1="17361" x2="75488" y2="19965"/>
                        <a14:foregroundMark x1="80273" y1="13194" x2="84180" y2="15799"/>
                        <a14:foregroundMark x1="91016" y1="9201" x2="94922" y2="10764"/>
                        <a14:foregroundMark x1="97168" y1="5903" x2="97168" y2="5903"/>
                        <a14:foregroundMark x1="98047" y1="5903" x2="98047" y2="5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3909060"/>
            <a:ext cx="4434840" cy="258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94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337</TotalTime>
  <Words>355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Corbel</vt:lpstr>
      <vt:lpstr>Parallax</vt:lpstr>
      <vt:lpstr>Транспортери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Транспортери</dc:title>
  <dc:creator>WIN10</dc:creator>
  <cp:lastModifiedBy>WIN10</cp:lastModifiedBy>
  <cp:revision>48</cp:revision>
  <dcterms:created xsi:type="dcterms:W3CDTF">2021-03-20T20:05:14Z</dcterms:created>
  <dcterms:modified xsi:type="dcterms:W3CDTF">2021-03-25T09:18:24Z</dcterms:modified>
</cp:coreProperties>
</file>